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sldIdLst>
    <p:sldId id="263" r:id="rId2"/>
    <p:sldId id="265" r:id="rId3"/>
    <p:sldId id="261" r:id="rId4"/>
    <p:sldId id="319" r:id="rId5"/>
    <p:sldId id="406" r:id="rId6"/>
    <p:sldId id="405" r:id="rId7"/>
    <p:sldId id="407" r:id="rId8"/>
    <p:sldId id="408" r:id="rId9"/>
    <p:sldId id="410" r:id="rId10"/>
    <p:sldId id="409" r:id="rId11"/>
    <p:sldId id="411" r:id="rId12"/>
    <p:sldId id="412" r:id="rId13"/>
    <p:sldId id="268" r:id="rId14"/>
    <p:sldId id="414" r:id="rId15"/>
    <p:sldId id="413" r:id="rId16"/>
    <p:sldId id="415" r:id="rId17"/>
    <p:sldId id="416" r:id="rId18"/>
    <p:sldId id="417" r:id="rId19"/>
    <p:sldId id="418" r:id="rId20"/>
    <p:sldId id="419" r:id="rId21"/>
    <p:sldId id="266" r:id="rId22"/>
    <p:sldId id="420" r:id="rId23"/>
    <p:sldId id="421" r:id="rId24"/>
    <p:sldId id="428" r:id="rId25"/>
    <p:sldId id="429" r:id="rId26"/>
    <p:sldId id="430" r:id="rId27"/>
    <p:sldId id="431" r:id="rId28"/>
  </p:sldIdLst>
  <p:sldSz cx="12192000" cy="6858000"/>
  <p:notesSz cx="6858000" cy="9144000"/>
  <p:embeddedFontLst>
    <p:embeddedFont>
      <p:font typeface="Elephant" pitchFamily="18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Na području Jugoslavije u Drugom svjetskom ratu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poginulo je oko milijun ljudi</a:t>
          </a:r>
          <a:r>
            <a:rPr lang="hr-HR" sz="4000" b="0" i="0" dirty="0">
              <a:solidFill>
                <a:schemeClr val="tx1"/>
              </a:solidFill>
            </a:rPr>
            <a:t>; velik broj bio je ranjen</a:t>
          </a:r>
          <a:endParaRPr lang="en-US" sz="4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Golema materijalna šteta – oštećene željezničke pruge i ceste, onesposobljene tvornice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Nesigurna područja – mine, bombe, ustaške i četničke postrojbe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2017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73579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Hrvatska i Slovenija bile su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gospodarski najrazvijenije republike u Jugoslaviji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Masovna kupnja osobnih automobila i kućanskih uređaja; pojava novog masovnog medija – televizije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12017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70-ih godina prošlog stoljeća Jugoslavija se počela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zaduživati u inozemstvu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Mnogo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promašenih investicija </a:t>
          </a:r>
          <a:r>
            <a:rPr lang="hr-HR" sz="4000" b="0" i="0" dirty="0"/>
            <a:t>– država je novac ulagala u neuspješne tvornice i projekte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12017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Država je raspolagala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devizama</a:t>
          </a:r>
          <a:r>
            <a:rPr lang="hr-HR" sz="4000" b="1" i="0" dirty="0"/>
            <a:t> </a:t>
          </a:r>
          <a:r>
            <a:rPr lang="hr-HR" sz="4000" b="0" i="0" dirty="0"/>
            <a:t>– stranim novcem </a:t>
          </a:r>
          <a:r>
            <a:rPr lang="hr-HR" sz="4000" b="0" i="0" dirty="0">
              <a:solidFill>
                <a:schemeClr val="tx1"/>
              </a:solidFill>
              <a:effectLst/>
            </a:rPr>
            <a:t>i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nadzirala uvoz robe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Nestašice određenih proizvoda: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kave, ulja, deterdženta, šećera, banana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0" i="0" dirty="0">
              <a:solidFill>
                <a:schemeClr val="tx1"/>
              </a:solidFill>
              <a:effectLst/>
            </a:rPr>
            <a:t>Nedostatak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električne energije i benzina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2017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73579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Povećanje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nezaposlenosti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Vrijednost novca, jugoslavenskog dinara, ubrzano je padala –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inflacija</a:t>
          </a:r>
          <a:r>
            <a:rPr lang="hr-HR" sz="4000" b="0" i="0" dirty="0"/>
            <a:t> je dosegnula vrhunac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1989. godine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77857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171988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Proizvodnja hrane </a:t>
          </a:r>
          <a:r>
            <a:rPr lang="hr-HR" sz="4000" b="0" i="0" dirty="0"/>
            <a:t>znatno je smanjena – mnoga područja bila su na rubu gladi</a:t>
          </a:r>
          <a:endParaRPr lang="en-US" sz="4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Zbog slabe prehrane i loših uvjeta života širile su se zarazne bolesti poput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tuberkuloze </a:t>
          </a:r>
          <a:r>
            <a:rPr lang="hr-HR" sz="4000" b="0" i="0" dirty="0">
              <a:solidFill>
                <a:schemeClr val="tx1"/>
              </a:solidFill>
              <a:effectLst/>
            </a:rPr>
            <a:t>i</a:t>
          </a:r>
          <a:r>
            <a:rPr lang="hr-HR" sz="40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tifusa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pl-PL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Uprava </a:t>
          </a:r>
          <a:r>
            <a:rPr lang="pl-PL" sz="40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Ujedinjenih </a:t>
          </a:r>
          <a:r>
            <a:rPr lang="pl-PL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naroda za pomoć i obnovu (UNRRA) </a:t>
          </a:r>
          <a:r>
            <a:rPr lang="pl-PL" sz="4000" b="0" i="0" dirty="0"/>
            <a:t>– </a:t>
          </a:r>
          <a:r>
            <a:rPr lang="hr-HR" sz="4000" b="0" i="0" dirty="0"/>
            <a:t>pomoć u obliku hrane, lijekova i drugih osnovnih potrepština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7774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9225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73579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>
              <a:solidFill>
                <a:schemeClr val="tx1"/>
              </a:solidFill>
              <a:effectLst/>
            </a:rPr>
            <a:t>​​Od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1945</a:t>
          </a:r>
          <a:r>
            <a:rPr lang="hr-HR" sz="40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– 1952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uvedeno racioniranje </a:t>
          </a:r>
          <a:r>
            <a:rPr lang="hr-HR" sz="4000" b="0" i="0" dirty="0" smtClean="0">
              <a:solidFill>
                <a:schemeClr val="tx1"/>
              </a:solidFill>
              <a:effectLst/>
            </a:rPr>
            <a:t>–ograničenje </a:t>
          </a:r>
          <a:r>
            <a:rPr lang="hr-HR" sz="4000" b="0" i="0" dirty="0">
              <a:solidFill>
                <a:schemeClr val="tx1"/>
              </a:solidFill>
              <a:effectLst/>
            </a:rPr>
            <a:t>količina osnovnih potrepština koje građani smiju nabaviti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X="100098" custScaleY="14313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1946. godine nacionalizacijom </a:t>
          </a:r>
          <a:r>
            <a:rPr lang="hr-HR" sz="4000" b="0" i="0" dirty="0"/>
            <a:t>je ukinuto privatno vlasništvo nad tvrtkama i nekretninama – postale su vlasništvo države</a:t>
          </a:r>
          <a:endParaRPr lang="en-US" sz="4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Uvedeno je </a:t>
          </a:r>
          <a:r>
            <a:rPr lang="hr-HR" sz="4000" b="1" i="0" u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plansko gospodarstvo </a:t>
          </a:r>
          <a:r>
            <a:rPr lang="hr-HR" sz="4000" b="0" i="0" dirty="0"/>
            <a:t>po uzoru na SSSR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Agrarna reforma </a:t>
          </a:r>
          <a:r>
            <a:rPr lang="hr-HR" sz="4000" b="0" i="0" dirty="0"/>
            <a:t>– zemlja je oduzeta veleposjednicima, ponajviše Crkvi, i podijeljena seljacima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8632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14126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Kolektivizacija</a:t>
          </a:r>
          <a:r>
            <a:rPr lang="hr-HR" sz="4000" b="1" i="0" dirty="0"/>
            <a:t> </a:t>
          </a:r>
          <a:r>
            <a:rPr lang="hr-HR" sz="4000" b="0" i="0" dirty="0"/>
            <a:t>– svi zemljišni posjedi prešli su u državno vlasništvo</a:t>
          </a:r>
          <a:endParaRPr lang="en-US" sz="4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Seljaci su bili prisiljeni raditi za državne zadruge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0" i="0" dirty="0" err="1"/>
            <a:t>Kolektivizacija</a:t>
          </a:r>
          <a:r>
            <a:rPr lang="hr-HR" sz="4000" b="0" i="0" dirty="0"/>
            <a:t> je naišla na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velik otpor </a:t>
          </a:r>
          <a:r>
            <a:rPr lang="hr-HR" sz="4000" b="0" i="0" dirty="0"/>
            <a:t>među seljaštvom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8632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12721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14126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Nakon sukoba sa SSSR-om</a:t>
          </a:r>
          <a:r>
            <a:rPr lang="hr-HR" sz="40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dirty="0">
              <a:solidFill>
                <a:schemeClr val="tx1"/>
              </a:solidFill>
              <a:effectLst/>
            </a:rPr>
            <a:t>j</a:t>
          </a:r>
          <a:r>
            <a:rPr lang="hr-HR" sz="4000" b="0" i="0" dirty="0"/>
            <a:t>ačala su nastojanja da se izgradi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vlastiti put u komunizam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Jedna od posebnosti jugoslavenskog komunizma bilo je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samoupravljanje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Radnici su putem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radničkih savjeta </a:t>
          </a:r>
          <a:r>
            <a:rPr lang="hr-HR" sz="4000" b="0" i="0" dirty="0"/>
            <a:t>mogli sudjelovati u upravljanju poduzećima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54146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12721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14126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i="0" dirty="0"/>
            <a:t>Samoupravljanje je zamijenilo čisto državno plansko gospodarstvo</a:t>
          </a:r>
          <a:endParaRPr lang="en-US" sz="44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400" b="0" i="0" dirty="0"/>
            <a:t>U</a:t>
          </a:r>
          <a:r>
            <a:rPr lang="hr-HR" sz="4400" b="1" i="0" dirty="0"/>
            <a:t>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samoupravnom socijalizmu </a:t>
          </a:r>
          <a:r>
            <a:rPr lang="hr-HR" sz="4400" b="0" i="0" dirty="0"/>
            <a:t>tvrtke su imale veću slobodu u poslovanju pa su postizale bolje rezultate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154146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12721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Hrvatska je iz pretežno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poljoprivredne zemlje pretvorena u industrijsku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Poljoprivreda</a:t>
          </a:r>
          <a:r>
            <a:rPr lang="hr-HR" sz="4000" b="1" i="0" dirty="0"/>
            <a:t> </a:t>
          </a:r>
          <a:r>
            <a:rPr lang="hr-HR" sz="4000" b="0" i="0" dirty="0"/>
            <a:t>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mehanizirana</a:t>
          </a:r>
          <a:r>
            <a:rPr lang="hr-HR" sz="4000" b="0" i="0" dirty="0"/>
            <a:t> širokom uporabom poljoprivrednih strojeva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Gradnja novih cesta, pruga, stambenih naselja – povećanje broja gradskog stanovništva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2017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73579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Procvat tercijarnih djelatnosti – veći izvoz proizvedene robe,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razvoj turizma </a:t>
          </a:r>
          <a:r>
            <a:rPr lang="hr-HR" sz="4000" b="0" i="0" dirty="0"/>
            <a:t>na jadranskoj obali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Jugoslavija je posjetiteljima iz inozemstva dopuštala slobodan ulazak u zemlju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Porast životnog standarda </a:t>
          </a:r>
          <a:r>
            <a:rPr lang="hr-HR" sz="4000" b="0" i="0" dirty="0"/>
            <a:t>i jačanje srednjeg sloja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2017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73579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533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533"/>
          <a:ext cx="11319953" cy="176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Na području Jugoslavije u Drugom svjetskom ratu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poginulo je oko milijun ljudi</a:t>
          </a:r>
          <a:r>
            <a:rPr lang="hr-HR" sz="4000" b="0" i="0" kern="1200" dirty="0">
              <a:solidFill>
                <a:schemeClr val="tx1"/>
              </a:solidFill>
            </a:rPr>
            <a:t>; velik broj bio je ranjen</a:t>
          </a:r>
          <a:endParaRPr lang="en-US" sz="4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33"/>
        <a:ext cx="11319953" cy="1765001"/>
      </dsp:txXfrm>
    </dsp:sp>
    <dsp:sp modelId="{7317DC83-5D0F-4AF5-8294-174F8E848FB5}">
      <dsp:nvSpPr>
        <dsp:cNvPr id="0" name=""/>
        <dsp:cNvSpPr/>
      </dsp:nvSpPr>
      <dsp:spPr>
        <a:xfrm>
          <a:off x="0" y="1765535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765535"/>
          <a:ext cx="11331019" cy="1468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Golema materijalna šteta – oštećene željezničke pruge i ceste, onesposobljene tvornice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65535"/>
        <a:ext cx="11331019" cy="1468643"/>
      </dsp:txXfrm>
    </dsp:sp>
    <dsp:sp modelId="{98F156EA-2CE7-4F60-899F-EF1013A0AFB5}">
      <dsp:nvSpPr>
        <dsp:cNvPr id="0" name=""/>
        <dsp:cNvSpPr/>
      </dsp:nvSpPr>
      <dsp:spPr>
        <a:xfrm>
          <a:off x="0" y="3234178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234178"/>
          <a:ext cx="11331019" cy="108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Nesigurna područja – mine, bombe, ustaške i četničke postrojbe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3234178"/>
        <a:ext cx="11331019" cy="108061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53"/>
          <a:ext cx="61117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53"/>
          <a:ext cx="6105743" cy="2355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Hrvatska i Slovenija bile su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gospodarski najrazvijenije republike u Jugoslaviji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3"/>
        <a:ext cx="6105743" cy="2355023"/>
      </dsp:txXfrm>
    </dsp:sp>
    <dsp:sp modelId="{7317DC83-5D0F-4AF5-8294-174F8E848FB5}">
      <dsp:nvSpPr>
        <dsp:cNvPr id="0" name=""/>
        <dsp:cNvSpPr/>
      </dsp:nvSpPr>
      <dsp:spPr>
        <a:xfrm>
          <a:off x="0" y="2355376"/>
          <a:ext cx="61117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355376"/>
          <a:ext cx="6111712" cy="1959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Masovna kupnja osobnih automobila i kućanskih uređaja; pojava novog masovnog medija – televizije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55376"/>
        <a:ext cx="6111712" cy="1959596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53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53"/>
          <a:ext cx="11319953" cy="2355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70-ih godina prošlog stoljeća Jugoslavija se počela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zaduživati u inozemstvu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3"/>
        <a:ext cx="11319953" cy="2355023"/>
      </dsp:txXfrm>
    </dsp:sp>
    <dsp:sp modelId="{7317DC83-5D0F-4AF5-8294-174F8E848FB5}">
      <dsp:nvSpPr>
        <dsp:cNvPr id="0" name=""/>
        <dsp:cNvSpPr/>
      </dsp:nvSpPr>
      <dsp:spPr>
        <a:xfrm>
          <a:off x="0" y="2355376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355376"/>
          <a:ext cx="11331019" cy="1959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Mnogo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promašenih investicija </a:t>
          </a:r>
          <a:r>
            <a:rPr lang="hr-HR" sz="4000" b="0" i="0" kern="1200" dirty="0"/>
            <a:t>– država je novac ulagala u neuspješne tvornice i projekte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55376"/>
        <a:ext cx="11331019" cy="1959596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533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533"/>
          <a:ext cx="11319953" cy="176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Država je raspolagala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devizama</a:t>
          </a:r>
          <a:r>
            <a:rPr lang="hr-HR" sz="4000" b="1" i="0" kern="1200" dirty="0"/>
            <a:t> </a:t>
          </a:r>
          <a:r>
            <a:rPr lang="hr-HR" sz="4000" b="0" i="0" kern="1200" dirty="0"/>
            <a:t>– stranim novcem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i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nadzirala uvoz robe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33"/>
        <a:ext cx="11319953" cy="1765001"/>
      </dsp:txXfrm>
    </dsp:sp>
    <dsp:sp modelId="{7317DC83-5D0F-4AF5-8294-174F8E848FB5}">
      <dsp:nvSpPr>
        <dsp:cNvPr id="0" name=""/>
        <dsp:cNvSpPr/>
      </dsp:nvSpPr>
      <dsp:spPr>
        <a:xfrm>
          <a:off x="0" y="1765535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765535"/>
          <a:ext cx="11331019" cy="1468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Nestašice određenih proizvoda: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kave, ulja, deterdženta, šećera, banana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65535"/>
        <a:ext cx="11331019" cy="1468643"/>
      </dsp:txXfrm>
    </dsp:sp>
    <dsp:sp modelId="{98F156EA-2CE7-4F60-899F-EF1013A0AFB5}">
      <dsp:nvSpPr>
        <dsp:cNvPr id="0" name=""/>
        <dsp:cNvSpPr/>
      </dsp:nvSpPr>
      <dsp:spPr>
        <a:xfrm>
          <a:off x="0" y="3234178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234178"/>
          <a:ext cx="11331019" cy="108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>
              <a:solidFill>
                <a:schemeClr val="tx1"/>
              </a:solidFill>
              <a:effectLst/>
            </a:rPr>
            <a:t>Nedostatak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električne energije i benzina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3234178"/>
        <a:ext cx="11331019" cy="1080613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864"/>
          <a:ext cx="49333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864"/>
          <a:ext cx="4933360" cy="1343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Povećanje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nezaposlenosti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64"/>
        <a:ext cx="4933360" cy="1343585"/>
      </dsp:txXfrm>
    </dsp:sp>
    <dsp:sp modelId="{7317DC83-5D0F-4AF5-8294-174F8E848FB5}">
      <dsp:nvSpPr>
        <dsp:cNvPr id="0" name=""/>
        <dsp:cNvSpPr/>
      </dsp:nvSpPr>
      <dsp:spPr>
        <a:xfrm>
          <a:off x="0" y="1345449"/>
          <a:ext cx="493336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345449"/>
          <a:ext cx="4928542" cy="2968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Vrijednost novca, jugoslavenskog dinara, ubrzano je padala –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inflacija</a:t>
          </a:r>
          <a:r>
            <a:rPr lang="hr-HR" sz="4000" b="0" i="0" kern="1200" dirty="0"/>
            <a:t> je dosegnula vrhunac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1989. godine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345449"/>
        <a:ext cx="4928542" cy="296801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4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40"/>
          <a:ext cx="11331019" cy="1597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Proizvodnja hrane </a:t>
          </a:r>
          <a:r>
            <a:rPr lang="hr-HR" sz="4000" b="0" i="0" kern="1200" dirty="0"/>
            <a:t>znatno je smanjena – mnoga područja bila su na rubu gladi</a:t>
          </a:r>
          <a:endParaRPr lang="en-US" sz="4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40"/>
        <a:ext cx="11331019" cy="1597678"/>
      </dsp:txXfrm>
    </dsp:sp>
    <dsp:sp modelId="{7317DC83-5D0F-4AF5-8294-174F8E848FB5}">
      <dsp:nvSpPr>
        <dsp:cNvPr id="0" name=""/>
        <dsp:cNvSpPr/>
      </dsp:nvSpPr>
      <dsp:spPr>
        <a:xfrm>
          <a:off x="0" y="1600118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00118"/>
          <a:ext cx="11331019" cy="189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Zbog slabe prehrane i loših uvjeta života širile su se zarazne bolesti poput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tuberkuloze 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i</a:t>
          </a:r>
          <a:r>
            <a:rPr lang="hr-HR" sz="40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tifusa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00118"/>
        <a:ext cx="11331019" cy="1895897"/>
      </dsp:txXfrm>
    </dsp:sp>
    <dsp:sp modelId="{98F156EA-2CE7-4F60-899F-EF1013A0AFB5}">
      <dsp:nvSpPr>
        <dsp:cNvPr id="0" name=""/>
        <dsp:cNvSpPr/>
      </dsp:nvSpPr>
      <dsp:spPr>
        <a:xfrm>
          <a:off x="0" y="3496016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496016"/>
          <a:ext cx="11331019" cy="1512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Uprava </a:t>
          </a:r>
          <a:r>
            <a:rPr lang="pl-PL" sz="40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Ujedinjenih </a:t>
          </a:r>
          <a:r>
            <a:rPr lang="pl-PL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naroda za pomoć i obnovu (UNRRA) </a:t>
          </a:r>
          <a:r>
            <a:rPr lang="pl-PL" sz="4000" b="0" i="0" kern="1200" dirty="0"/>
            <a:t>– </a:t>
          </a:r>
          <a:r>
            <a:rPr lang="hr-HR" sz="4000" b="0" i="0" kern="1200" dirty="0"/>
            <a:t>pomoć u obliku hrane, lijekova i drugih osnovnih potrepština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3496016"/>
        <a:ext cx="11331019" cy="151214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389"/>
          <a:ext cx="508104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389"/>
          <a:ext cx="5076093" cy="4583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>
              <a:solidFill>
                <a:schemeClr val="tx1"/>
              </a:solidFill>
              <a:effectLst/>
            </a:rPr>
            <a:t>​​Od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1945</a:t>
          </a:r>
          <a:r>
            <a:rPr lang="hr-HR" sz="40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– 1952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uvedeno racioniranje </a:t>
          </a:r>
          <a:r>
            <a:rPr lang="hr-HR" sz="4000" b="0" i="0" kern="1200" dirty="0" smtClean="0">
              <a:solidFill>
                <a:schemeClr val="tx1"/>
              </a:solidFill>
              <a:effectLst/>
            </a:rPr>
            <a:t>–ograničenje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količina osnovnih potrepština koje građani smiju nabaviti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1389"/>
        <a:ext cx="5076093" cy="458361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23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23"/>
          <a:ext cx="11319953" cy="187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1946. godine nacionalizacijom </a:t>
          </a:r>
          <a:r>
            <a:rPr lang="hr-HR" sz="4000" b="0" i="0" kern="1200" dirty="0"/>
            <a:t>je ukinuto privatno vlasništvo nad tvrtkama i nekretninama – postale su vlasništvo države</a:t>
          </a:r>
          <a:endParaRPr lang="en-US" sz="4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23"/>
        <a:ext cx="11319953" cy="1878560"/>
      </dsp:txXfrm>
    </dsp:sp>
    <dsp:sp modelId="{7317DC83-5D0F-4AF5-8294-174F8E848FB5}">
      <dsp:nvSpPr>
        <dsp:cNvPr id="0" name=""/>
        <dsp:cNvSpPr/>
      </dsp:nvSpPr>
      <dsp:spPr>
        <a:xfrm>
          <a:off x="0" y="1880683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880683"/>
          <a:ext cx="11331019" cy="1008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Uvedeno je </a:t>
          </a:r>
          <a:r>
            <a:rPr lang="hr-HR" sz="4000" b="1" i="0" u="none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plansko gospodarstvo </a:t>
          </a:r>
          <a:r>
            <a:rPr lang="hr-HR" sz="4000" b="0" i="0" kern="1200" dirty="0"/>
            <a:t>po uzoru na SSSR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80683"/>
        <a:ext cx="11331019" cy="1008243"/>
      </dsp:txXfrm>
    </dsp:sp>
    <dsp:sp modelId="{98F156EA-2CE7-4F60-899F-EF1013A0AFB5}">
      <dsp:nvSpPr>
        <dsp:cNvPr id="0" name=""/>
        <dsp:cNvSpPr/>
      </dsp:nvSpPr>
      <dsp:spPr>
        <a:xfrm>
          <a:off x="0" y="2888927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88927"/>
          <a:ext cx="11319953" cy="1424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Agrarna reforma </a:t>
          </a:r>
          <a:r>
            <a:rPr lang="hr-HR" sz="4000" b="0" i="0" kern="1200" dirty="0"/>
            <a:t>– zemlja je oduzeta veleposjednicima, ponajviše Crkvi, i podijeljena seljacima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88927"/>
        <a:ext cx="11319953" cy="142427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734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734"/>
          <a:ext cx="11319953" cy="2051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Kolektivizacija</a:t>
          </a:r>
          <a:r>
            <a:rPr lang="hr-HR" sz="4000" b="1" i="0" kern="1200" dirty="0"/>
            <a:t> </a:t>
          </a:r>
          <a:r>
            <a:rPr lang="hr-HR" sz="4000" b="0" i="0" kern="1200" dirty="0"/>
            <a:t>– svi zemljišni posjedi prešli su u državno vlasništvo</a:t>
          </a:r>
          <a:endParaRPr lang="en-US" sz="4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34"/>
        <a:ext cx="11319953" cy="2051312"/>
      </dsp:txXfrm>
    </dsp:sp>
    <dsp:sp modelId="{7317DC83-5D0F-4AF5-8294-174F8E848FB5}">
      <dsp:nvSpPr>
        <dsp:cNvPr id="0" name=""/>
        <dsp:cNvSpPr/>
      </dsp:nvSpPr>
      <dsp:spPr>
        <a:xfrm>
          <a:off x="0" y="2053047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053047"/>
          <a:ext cx="11319953" cy="1400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Seljaci su bili prisiljeni raditi za državne zadruge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53047"/>
        <a:ext cx="11319953" cy="1400566"/>
      </dsp:txXfrm>
    </dsp:sp>
    <dsp:sp modelId="{98F156EA-2CE7-4F60-899F-EF1013A0AFB5}">
      <dsp:nvSpPr>
        <dsp:cNvPr id="0" name=""/>
        <dsp:cNvSpPr/>
      </dsp:nvSpPr>
      <dsp:spPr>
        <a:xfrm>
          <a:off x="0" y="3453614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453614"/>
          <a:ext cx="11319953" cy="1555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 err="1"/>
            <a:t>Kolektivizacija</a:t>
          </a:r>
          <a:r>
            <a:rPr lang="hr-HR" sz="4000" b="0" i="0" kern="1200" dirty="0"/>
            <a:t> je naišla na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velik otpor </a:t>
          </a:r>
          <a:r>
            <a:rPr lang="hr-HR" sz="4000" b="0" i="0" kern="1200" dirty="0"/>
            <a:t>među seljaštvom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3453614"/>
        <a:ext cx="11319953" cy="155525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484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484"/>
          <a:ext cx="11319953" cy="1827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Nakon sukoba sa SSSR-om</a:t>
          </a:r>
          <a:r>
            <a:rPr lang="hr-HR" sz="40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j</a:t>
          </a:r>
          <a:r>
            <a:rPr lang="hr-HR" sz="4000" b="0" i="0" kern="1200" dirty="0"/>
            <a:t>ačala su nastojanja da se izgradi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vlastiti put u komunizam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84"/>
        <a:ext cx="11319953" cy="1827199"/>
      </dsp:txXfrm>
    </dsp:sp>
    <dsp:sp modelId="{7317DC83-5D0F-4AF5-8294-174F8E848FB5}">
      <dsp:nvSpPr>
        <dsp:cNvPr id="0" name=""/>
        <dsp:cNvSpPr/>
      </dsp:nvSpPr>
      <dsp:spPr>
        <a:xfrm>
          <a:off x="0" y="182768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827684"/>
          <a:ext cx="11319953" cy="1507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Jedna od posebnosti jugoslavenskog komunizma bilo je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samoupravljanje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27684"/>
        <a:ext cx="11319953" cy="1507943"/>
      </dsp:txXfrm>
    </dsp:sp>
    <dsp:sp modelId="{98F156EA-2CE7-4F60-899F-EF1013A0AFB5}">
      <dsp:nvSpPr>
        <dsp:cNvPr id="0" name=""/>
        <dsp:cNvSpPr/>
      </dsp:nvSpPr>
      <dsp:spPr>
        <a:xfrm>
          <a:off x="0" y="3335627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35627"/>
          <a:ext cx="11319953" cy="1674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Radnici su putem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radničkih savjeta </a:t>
          </a:r>
          <a:r>
            <a:rPr lang="hr-HR" sz="4000" b="0" i="0" kern="1200" dirty="0"/>
            <a:t>mogli sudjelovati u upravljanju poduzećima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3335627"/>
        <a:ext cx="11319953" cy="167448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082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082"/>
          <a:ext cx="11319953" cy="2741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Samoupravljanje je zamijenilo čisto državno plansko gospodarstvo</a:t>
          </a:r>
          <a:endParaRPr lang="en-US" sz="44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82"/>
        <a:ext cx="11319953" cy="2741741"/>
      </dsp:txXfrm>
    </dsp:sp>
    <dsp:sp modelId="{7317DC83-5D0F-4AF5-8294-174F8E848FB5}">
      <dsp:nvSpPr>
        <dsp:cNvPr id="0" name=""/>
        <dsp:cNvSpPr/>
      </dsp:nvSpPr>
      <dsp:spPr>
        <a:xfrm>
          <a:off x="0" y="2744824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744824"/>
          <a:ext cx="11319953" cy="2262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U</a:t>
          </a:r>
          <a:r>
            <a:rPr lang="hr-HR" sz="4400" b="1" i="0" kern="1200" dirty="0"/>
            <a:t>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samoupravnom socijalizmu </a:t>
          </a:r>
          <a:r>
            <a:rPr lang="hr-HR" sz="4400" b="0" i="0" kern="1200" dirty="0"/>
            <a:t>tvrtke su imale veću slobodu u poslovanju pa su postizale bolje rezultate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744824"/>
        <a:ext cx="11319953" cy="226269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533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533"/>
          <a:ext cx="11319953" cy="176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Hrvatska je iz pretežno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poljoprivredne zemlje pretvorena u industrijsku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33"/>
        <a:ext cx="11319953" cy="1765001"/>
      </dsp:txXfrm>
    </dsp:sp>
    <dsp:sp modelId="{7317DC83-5D0F-4AF5-8294-174F8E848FB5}">
      <dsp:nvSpPr>
        <dsp:cNvPr id="0" name=""/>
        <dsp:cNvSpPr/>
      </dsp:nvSpPr>
      <dsp:spPr>
        <a:xfrm>
          <a:off x="0" y="1765535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765535"/>
          <a:ext cx="11331019" cy="1468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Poljoprivreda</a:t>
          </a:r>
          <a:r>
            <a:rPr lang="hr-HR" sz="4000" b="1" i="0" kern="1200" dirty="0"/>
            <a:t> </a:t>
          </a:r>
          <a:r>
            <a:rPr lang="hr-HR" sz="4000" b="0" i="0" kern="1200" dirty="0"/>
            <a:t>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mehanizirana</a:t>
          </a:r>
          <a:r>
            <a:rPr lang="hr-HR" sz="4000" b="0" i="0" kern="1200" dirty="0"/>
            <a:t> širokom uporabom poljoprivrednih strojeva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65535"/>
        <a:ext cx="11331019" cy="1468643"/>
      </dsp:txXfrm>
    </dsp:sp>
    <dsp:sp modelId="{98F156EA-2CE7-4F60-899F-EF1013A0AFB5}">
      <dsp:nvSpPr>
        <dsp:cNvPr id="0" name=""/>
        <dsp:cNvSpPr/>
      </dsp:nvSpPr>
      <dsp:spPr>
        <a:xfrm>
          <a:off x="0" y="3234178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234178"/>
          <a:ext cx="11331019" cy="108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Gradnja novih cesta, pruga, stambenih naselja – povećanje broja gradskog stanovništva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3234178"/>
        <a:ext cx="11331019" cy="1080613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533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533"/>
          <a:ext cx="11319953" cy="1765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Procvat tercijarnih djelatnosti – veći izvoz proizvedene robe,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razvoj turizma </a:t>
          </a:r>
          <a:r>
            <a:rPr lang="hr-HR" sz="4000" b="0" i="0" kern="1200" dirty="0"/>
            <a:t>na jadranskoj obali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33"/>
        <a:ext cx="11319953" cy="1765001"/>
      </dsp:txXfrm>
    </dsp:sp>
    <dsp:sp modelId="{7317DC83-5D0F-4AF5-8294-174F8E848FB5}">
      <dsp:nvSpPr>
        <dsp:cNvPr id="0" name=""/>
        <dsp:cNvSpPr/>
      </dsp:nvSpPr>
      <dsp:spPr>
        <a:xfrm>
          <a:off x="0" y="1765535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765535"/>
          <a:ext cx="11331019" cy="1468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Jugoslavija je posjetiteljima iz inozemstva dopuštala slobodan ulazak u zemlju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65535"/>
        <a:ext cx="11331019" cy="1468643"/>
      </dsp:txXfrm>
    </dsp:sp>
    <dsp:sp modelId="{98F156EA-2CE7-4F60-899F-EF1013A0AFB5}">
      <dsp:nvSpPr>
        <dsp:cNvPr id="0" name=""/>
        <dsp:cNvSpPr/>
      </dsp:nvSpPr>
      <dsp:spPr>
        <a:xfrm>
          <a:off x="0" y="3234178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234178"/>
          <a:ext cx="11331019" cy="108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Porast životnog standarda </a:t>
          </a:r>
          <a:r>
            <a:rPr lang="hr-HR" sz="4000" b="0" i="0" kern="1200" dirty="0"/>
            <a:t>i jačanje srednjeg sloja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3234178"/>
        <a:ext cx="11331019" cy="1080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6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Hrvatska u drugoj jugoslavenskoj državi – gospodarski </a:t>
            </a:r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razvoj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Gospodarske razlike u svijetu podijeljenom u blokove, Hrvatska u drugoj jugoslavenskoj državi – gospodarski razvoj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25820124"/>
              </p:ext>
            </p:extLst>
          </p:nvPr>
        </p:nvGraphicFramePr>
        <p:xfrm>
          <a:off x="518473" y="1404594"/>
          <a:ext cx="11331019" cy="501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59846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48585361"/>
              </p:ext>
            </p:extLst>
          </p:nvPr>
        </p:nvGraphicFramePr>
        <p:xfrm>
          <a:off x="518473" y="2099869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Modernizacija</a:t>
            </a:r>
          </a:p>
        </p:txBody>
      </p:sp>
    </p:spTree>
    <p:extLst>
      <p:ext uri="{BB962C8B-B14F-4D97-AF65-F5344CB8AC3E}">
        <p14:creationId xmlns:p14="http://schemas.microsoft.com/office/powerpoint/2010/main" xmlns="" val="344589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01981290"/>
              </p:ext>
            </p:extLst>
          </p:nvPr>
        </p:nvGraphicFramePr>
        <p:xfrm>
          <a:off x="430490" y="1760504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60777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BC82011-615C-47C3-AC1A-79FA381F2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944" y="1371600"/>
            <a:ext cx="7872920" cy="524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vitak: vodoravno 2">
            <a:extLst>
              <a:ext uri="{FF2B5EF4-FFF2-40B4-BE49-F238E27FC236}">
                <a16:creationId xmlns:a16="http://schemas.microsoft.com/office/drawing/2014/main" xmlns="" id="{F81F4D55-05F1-4B31-B4D6-771B974E525E}"/>
              </a:ext>
            </a:extLst>
          </p:cNvPr>
          <p:cNvSpPr/>
          <p:nvPr/>
        </p:nvSpPr>
        <p:spPr>
          <a:xfrm>
            <a:off x="8399283" y="2137174"/>
            <a:ext cx="3379411" cy="3712060"/>
          </a:xfrm>
          <a:custGeom>
            <a:avLst/>
            <a:gdLst>
              <a:gd name="connsiteX0" fmla="*/ 3379411 w 3379411"/>
              <a:gd name="connsiteY0" fmla="*/ 123078 h 3712060"/>
              <a:gd name="connsiteX1" fmla="*/ 3256333 w 3379411"/>
              <a:gd name="connsiteY1" fmla="*/ 246156 h 3712060"/>
              <a:gd name="connsiteX2" fmla="*/ 3256333 w 3379411"/>
              <a:gd name="connsiteY2" fmla="*/ 123078 h 3712060"/>
              <a:gd name="connsiteX3" fmla="*/ 3194794 w 3379411"/>
              <a:gd name="connsiteY3" fmla="*/ 184617 h 3712060"/>
              <a:gd name="connsiteX4" fmla="*/ 3133255 w 3379411"/>
              <a:gd name="connsiteY4" fmla="*/ 123078 h 3712060"/>
              <a:gd name="connsiteX5" fmla="*/ 3133255 w 3379411"/>
              <a:gd name="connsiteY5" fmla="*/ 246156 h 3712060"/>
              <a:gd name="connsiteX6" fmla="*/ 2501118 w 3379411"/>
              <a:gd name="connsiteY6" fmla="*/ 246156 h 3712060"/>
              <a:gd name="connsiteX7" fmla="*/ 1959286 w 3379411"/>
              <a:gd name="connsiteY7" fmla="*/ 246156 h 3712060"/>
              <a:gd name="connsiteX8" fmla="*/ 1327149 w 3379411"/>
              <a:gd name="connsiteY8" fmla="*/ 246156 h 3712060"/>
              <a:gd name="connsiteX9" fmla="*/ 725113 w 3379411"/>
              <a:gd name="connsiteY9" fmla="*/ 246156 h 3712060"/>
              <a:gd name="connsiteX10" fmla="*/ 123078 w 3379411"/>
              <a:gd name="connsiteY10" fmla="*/ 246156 h 3712060"/>
              <a:gd name="connsiteX11" fmla="*/ 0 w 3379411"/>
              <a:gd name="connsiteY11" fmla="*/ 369234 h 3712060"/>
              <a:gd name="connsiteX12" fmla="*/ 0 w 3379411"/>
              <a:gd name="connsiteY12" fmla="*/ 1077579 h 3712060"/>
              <a:gd name="connsiteX13" fmla="*/ 0 w 3379411"/>
              <a:gd name="connsiteY13" fmla="*/ 1785923 h 3712060"/>
              <a:gd name="connsiteX14" fmla="*/ 0 w 3379411"/>
              <a:gd name="connsiteY14" fmla="*/ 2494268 h 3712060"/>
              <a:gd name="connsiteX15" fmla="*/ 0 w 3379411"/>
              <a:gd name="connsiteY15" fmla="*/ 3588982 h 3712060"/>
              <a:gd name="connsiteX16" fmla="*/ 123078 w 3379411"/>
              <a:gd name="connsiteY16" fmla="*/ 3712060 h 3712060"/>
              <a:gd name="connsiteX17" fmla="*/ 246156 w 3379411"/>
              <a:gd name="connsiteY17" fmla="*/ 3588982 h 3712060"/>
              <a:gd name="connsiteX18" fmla="*/ 246156 w 3379411"/>
              <a:gd name="connsiteY18" fmla="*/ 3465904 h 3712060"/>
              <a:gd name="connsiteX19" fmla="*/ 787988 w 3379411"/>
              <a:gd name="connsiteY19" fmla="*/ 3465904 h 3712060"/>
              <a:gd name="connsiteX20" fmla="*/ 1359921 w 3379411"/>
              <a:gd name="connsiteY20" fmla="*/ 3465904 h 3712060"/>
              <a:gd name="connsiteX21" fmla="*/ 1901753 w 3379411"/>
              <a:gd name="connsiteY21" fmla="*/ 3465904 h 3712060"/>
              <a:gd name="connsiteX22" fmla="*/ 2503789 w 3379411"/>
              <a:gd name="connsiteY22" fmla="*/ 3465904 h 3712060"/>
              <a:gd name="connsiteX23" fmla="*/ 3256333 w 3379411"/>
              <a:gd name="connsiteY23" fmla="*/ 3465904 h 3712060"/>
              <a:gd name="connsiteX24" fmla="*/ 3379411 w 3379411"/>
              <a:gd name="connsiteY24" fmla="*/ 3342826 h 3712060"/>
              <a:gd name="connsiteX25" fmla="*/ 3379411 w 3379411"/>
              <a:gd name="connsiteY25" fmla="*/ 2666679 h 3712060"/>
              <a:gd name="connsiteX26" fmla="*/ 3379411 w 3379411"/>
              <a:gd name="connsiteY26" fmla="*/ 2119322 h 3712060"/>
              <a:gd name="connsiteX27" fmla="*/ 3379411 w 3379411"/>
              <a:gd name="connsiteY27" fmla="*/ 1443175 h 3712060"/>
              <a:gd name="connsiteX28" fmla="*/ 3379411 w 3379411"/>
              <a:gd name="connsiteY28" fmla="*/ 895818 h 3712060"/>
              <a:gd name="connsiteX29" fmla="*/ 3379411 w 3379411"/>
              <a:gd name="connsiteY29" fmla="*/ 123078 h 3712060"/>
              <a:gd name="connsiteX30" fmla="*/ 123078 w 3379411"/>
              <a:gd name="connsiteY30" fmla="*/ 492313 h 3712060"/>
              <a:gd name="connsiteX31" fmla="*/ 246156 w 3379411"/>
              <a:gd name="connsiteY31" fmla="*/ 369235 h 3712060"/>
              <a:gd name="connsiteX32" fmla="*/ 184617 w 3379411"/>
              <a:gd name="connsiteY32" fmla="*/ 307696 h 3712060"/>
              <a:gd name="connsiteX33" fmla="*/ 123078 w 3379411"/>
              <a:gd name="connsiteY33" fmla="*/ 369235 h 3712060"/>
              <a:gd name="connsiteX34" fmla="*/ 123078 w 3379411"/>
              <a:gd name="connsiteY34" fmla="*/ 492313 h 3712060"/>
              <a:gd name="connsiteX0" fmla="*/ 123078 w 3379411"/>
              <a:gd name="connsiteY0" fmla="*/ 492313 h 3712060"/>
              <a:gd name="connsiteX1" fmla="*/ 246156 w 3379411"/>
              <a:gd name="connsiteY1" fmla="*/ 369235 h 3712060"/>
              <a:gd name="connsiteX2" fmla="*/ 184617 w 3379411"/>
              <a:gd name="connsiteY2" fmla="*/ 307696 h 3712060"/>
              <a:gd name="connsiteX3" fmla="*/ 123078 w 3379411"/>
              <a:gd name="connsiteY3" fmla="*/ 369235 h 3712060"/>
              <a:gd name="connsiteX4" fmla="*/ 123078 w 3379411"/>
              <a:gd name="connsiteY4" fmla="*/ 492313 h 3712060"/>
              <a:gd name="connsiteX5" fmla="*/ 3256333 w 3379411"/>
              <a:gd name="connsiteY5" fmla="*/ 246156 h 3712060"/>
              <a:gd name="connsiteX6" fmla="*/ 3379411 w 3379411"/>
              <a:gd name="connsiteY6" fmla="*/ 123078 h 3712060"/>
              <a:gd name="connsiteX7" fmla="*/ 3256333 w 3379411"/>
              <a:gd name="connsiteY7" fmla="*/ 0 h 3712060"/>
              <a:gd name="connsiteX8" fmla="*/ 3133255 w 3379411"/>
              <a:gd name="connsiteY8" fmla="*/ 123078 h 3712060"/>
              <a:gd name="connsiteX9" fmla="*/ 3194794 w 3379411"/>
              <a:gd name="connsiteY9" fmla="*/ 184617 h 3712060"/>
              <a:gd name="connsiteX10" fmla="*/ 3256333 w 3379411"/>
              <a:gd name="connsiteY10" fmla="*/ 123078 h 3712060"/>
              <a:gd name="connsiteX11" fmla="*/ 3256333 w 3379411"/>
              <a:gd name="connsiteY11" fmla="*/ 246156 h 3712060"/>
              <a:gd name="connsiteX0" fmla="*/ 0 w 3379411"/>
              <a:gd name="connsiteY0" fmla="*/ 369234 h 3712060"/>
              <a:gd name="connsiteX1" fmla="*/ 123078 w 3379411"/>
              <a:gd name="connsiteY1" fmla="*/ 246156 h 3712060"/>
              <a:gd name="connsiteX2" fmla="*/ 634808 w 3379411"/>
              <a:gd name="connsiteY2" fmla="*/ 246156 h 3712060"/>
              <a:gd name="connsiteX3" fmla="*/ 1206742 w 3379411"/>
              <a:gd name="connsiteY3" fmla="*/ 246156 h 3712060"/>
              <a:gd name="connsiteX4" fmla="*/ 1778675 w 3379411"/>
              <a:gd name="connsiteY4" fmla="*/ 246156 h 3712060"/>
              <a:gd name="connsiteX5" fmla="*/ 2350609 w 3379411"/>
              <a:gd name="connsiteY5" fmla="*/ 246156 h 3712060"/>
              <a:gd name="connsiteX6" fmla="*/ 3133255 w 3379411"/>
              <a:gd name="connsiteY6" fmla="*/ 246156 h 3712060"/>
              <a:gd name="connsiteX7" fmla="*/ 3133255 w 3379411"/>
              <a:gd name="connsiteY7" fmla="*/ 123078 h 3712060"/>
              <a:gd name="connsiteX8" fmla="*/ 3256333 w 3379411"/>
              <a:gd name="connsiteY8" fmla="*/ 0 h 3712060"/>
              <a:gd name="connsiteX9" fmla="*/ 3379411 w 3379411"/>
              <a:gd name="connsiteY9" fmla="*/ 123078 h 3712060"/>
              <a:gd name="connsiteX10" fmla="*/ 3379411 w 3379411"/>
              <a:gd name="connsiteY10" fmla="*/ 702633 h 3712060"/>
              <a:gd name="connsiteX11" fmla="*/ 3379411 w 3379411"/>
              <a:gd name="connsiteY11" fmla="*/ 1346582 h 3712060"/>
              <a:gd name="connsiteX12" fmla="*/ 3379411 w 3379411"/>
              <a:gd name="connsiteY12" fmla="*/ 1893939 h 3712060"/>
              <a:gd name="connsiteX13" fmla="*/ 3379411 w 3379411"/>
              <a:gd name="connsiteY13" fmla="*/ 2570086 h 3712060"/>
              <a:gd name="connsiteX14" fmla="*/ 3379411 w 3379411"/>
              <a:gd name="connsiteY14" fmla="*/ 3342826 h 3712060"/>
              <a:gd name="connsiteX15" fmla="*/ 3256333 w 3379411"/>
              <a:gd name="connsiteY15" fmla="*/ 3465904 h 3712060"/>
              <a:gd name="connsiteX16" fmla="*/ 2714501 w 3379411"/>
              <a:gd name="connsiteY16" fmla="*/ 3465904 h 3712060"/>
              <a:gd name="connsiteX17" fmla="*/ 2082364 w 3379411"/>
              <a:gd name="connsiteY17" fmla="*/ 3465904 h 3712060"/>
              <a:gd name="connsiteX18" fmla="*/ 1420125 w 3379411"/>
              <a:gd name="connsiteY18" fmla="*/ 3465904 h 3712060"/>
              <a:gd name="connsiteX19" fmla="*/ 848191 w 3379411"/>
              <a:gd name="connsiteY19" fmla="*/ 3465904 h 3712060"/>
              <a:gd name="connsiteX20" fmla="*/ 246156 w 3379411"/>
              <a:gd name="connsiteY20" fmla="*/ 3465904 h 3712060"/>
              <a:gd name="connsiteX21" fmla="*/ 246156 w 3379411"/>
              <a:gd name="connsiteY21" fmla="*/ 3588982 h 3712060"/>
              <a:gd name="connsiteX22" fmla="*/ 123078 w 3379411"/>
              <a:gd name="connsiteY22" fmla="*/ 3712060 h 3712060"/>
              <a:gd name="connsiteX23" fmla="*/ 0 w 3379411"/>
              <a:gd name="connsiteY23" fmla="*/ 3588982 h 3712060"/>
              <a:gd name="connsiteX24" fmla="*/ 0 w 3379411"/>
              <a:gd name="connsiteY24" fmla="*/ 2912835 h 3712060"/>
              <a:gd name="connsiteX25" fmla="*/ 0 w 3379411"/>
              <a:gd name="connsiteY25" fmla="*/ 2268885 h 3712060"/>
              <a:gd name="connsiteX26" fmla="*/ 0 w 3379411"/>
              <a:gd name="connsiteY26" fmla="*/ 1624936 h 3712060"/>
              <a:gd name="connsiteX27" fmla="*/ 0 w 3379411"/>
              <a:gd name="connsiteY27" fmla="*/ 369234 h 3712060"/>
              <a:gd name="connsiteX28" fmla="*/ 3133255 w 3379411"/>
              <a:gd name="connsiteY28" fmla="*/ 246156 h 3712060"/>
              <a:gd name="connsiteX29" fmla="*/ 3256333 w 3379411"/>
              <a:gd name="connsiteY29" fmla="*/ 246156 h 3712060"/>
              <a:gd name="connsiteX30" fmla="*/ 3379411 w 3379411"/>
              <a:gd name="connsiteY30" fmla="*/ 123078 h 3712060"/>
              <a:gd name="connsiteX31" fmla="*/ 3256333 w 3379411"/>
              <a:gd name="connsiteY31" fmla="*/ 246156 h 3712060"/>
              <a:gd name="connsiteX32" fmla="*/ 3256333 w 3379411"/>
              <a:gd name="connsiteY32" fmla="*/ 123078 h 3712060"/>
              <a:gd name="connsiteX33" fmla="*/ 3194794 w 3379411"/>
              <a:gd name="connsiteY33" fmla="*/ 184617 h 3712060"/>
              <a:gd name="connsiteX34" fmla="*/ 3133255 w 3379411"/>
              <a:gd name="connsiteY34" fmla="*/ 123078 h 3712060"/>
              <a:gd name="connsiteX35" fmla="*/ 123078 w 3379411"/>
              <a:gd name="connsiteY35" fmla="*/ 492313 h 3712060"/>
              <a:gd name="connsiteX36" fmla="*/ 123078 w 3379411"/>
              <a:gd name="connsiteY36" fmla="*/ 369234 h 3712060"/>
              <a:gd name="connsiteX37" fmla="*/ 184617 w 3379411"/>
              <a:gd name="connsiteY37" fmla="*/ 307695 h 3712060"/>
              <a:gd name="connsiteX38" fmla="*/ 246156 w 3379411"/>
              <a:gd name="connsiteY38" fmla="*/ 369234 h 3712060"/>
              <a:gd name="connsiteX39" fmla="*/ 123078 w 3379411"/>
              <a:gd name="connsiteY39" fmla="*/ 492312 h 3712060"/>
              <a:gd name="connsiteX40" fmla="*/ 0 w 3379411"/>
              <a:gd name="connsiteY40" fmla="*/ 369234 h 3712060"/>
              <a:gd name="connsiteX41" fmla="*/ 246156 w 3379411"/>
              <a:gd name="connsiteY41" fmla="*/ 369234 h 3712060"/>
              <a:gd name="connsiteX42" fmla="*/ 246156 w 3379411"/>
              <a:gd name="connsiteY42" fmla="*/ 957601 h 3712060"/>
              <a:gd name="connsiteX43" fmla="*/ 246156 w 3379411"/>
              <a:gd name="connsiteY43" fmla="*/ 1484035 h 3712060"/>
              <a:gd name="connsiteX44" fmla="*/ 246156 w 3379411"/>
              <a:gd name="connsiteY44" fmla="*/ 2010469 h 3712060"/>
              <a:gd name="connsiteX45" fmla="*/ 246156 w 3379411"/>
              <a:gd name="connsiteY45" fmla="*/ 2691737 h 3712060"/>
              <a:gd name="connsiteX46" fmla="*/ 246156 w 3379411"/>
              <a:gd name="connsiteY46" fmla="*/ 3465904 h 371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79411" h="3712060" stroke="0" extrusionOk="0">
                <a:moveTo>
                  <a:pt x="3379411" y="123078"/>
                </a:moveTo>
                <a:cubicBezTo>
                  <a:pt x="3374892" y="188159"/>
                  <a:pt x="3325166" y="233986"/>
                  <a:pt x="3256333" y="246156"/>
                </a:cubicBezTo>
                <a:cubicBezTo>
                  <a:pt x="3253642" y="210378"/>
                  <a:pt x="3253245" y="183929"/>
                  <a:pt x="3256333" y="123078"/>
                </a:cubicBezTo>
                <a:cubicBezTo>
                  <a:pt x="3253272" y="153304"/>
                  <a:pt x="3231684" y="185403"/>
                  <a:pt x="3194794" y="184617"/>
                </a:cubicBezTo>
                <a:cubicBezTo>
                  <a:pt x="3156680" y="178122"/>
                  <a:pt x="3129546" y="152408"/>
                  <a:pt x="3133255" y="123078"/>
                </a:cubicBezTo>
                <a:cubicBezTo>
                  <a:pt x="3138818" y="174768"/>
                  <a:pt x="3129738" y="216768"/>
                  <a:pt x="3133255" y="246156"/>
                </a:cubicBezTo>
                <a:cubicBezTo>
                  <a:pt x="2963443" y="253497"/>
                  <a:pt x="2664104" y="223794"/>
                  <a:pt x="2501118" y="246156"/>
                </a:cubicBezTo>
                <a:cubicBezTo>
                  <a:pt x="2338132" y="268518"/>
                  <a:pt x="2089784" y="233976"/>
                  <a:pt x="1959286" y="246156"/>
                </a:cubicBezTo>
                <a:cubicBezTo>
                  <a:pt x="1828788" y="258336"/>
                  <a:pt x="1501797" y="224831"/>
                  <a:pt x="1327149" y="246156"/>
                </a:cubicBezTo>
                <a:cubicBezTo>
                  <a:pt x="1152501" y="267481"/>
                  <a:pt x="962633" y="224494"/>
                  <a:pt x="725113" y="246156"/>
                </a:cubicBezTo>
                <a:cubicBezTo>
                  <a:pt x="487593" y="267818"/>
                  <a:pt x="281900" y="227265"/>
                  <a:pt x="123078" y="246156"/>
                </a:cubicBezTo>
                <a:cubicBezTo>
                  <a:pt x="58937" y="242320"/>
                  <a:pt x="-4590" y="303315"/>
                  <a:pt x="0" y="369234"/>
                </a:cubicBezTo>
                <a:cubicBezTo>
                  <a:pt x="-5486" y="690104"/>
                  <a:pt x="-13818" y="756946"/>
                  <a:pt x="0" y="1077579"/>
                </a:cubicBezTo>
                <a:cubicBezTo>
                  <a:pt x="13818" y="1398213"/>
                  <a:pt x="-28324" y="1629860"/>
                  <a:pt x="0" y="1785923"/>
                </a:cubicBezTo>
                <a:cubicBezTo>
                  <a:pt x="28324" y="1941986"/>
                  <a:pt x="25624" y="2339728"/>
                  <a:pt x="0" y="2494268"/>
                </a:cubicBezTo>
                <a:cubicBezTo>
                  <a:pt x="-25624" y="2648809"/>
                  <a:pt x="-18464" y="3230776"/>
                  <a:pt x="0" y="3588982"/>
                </a:cubicBezTo>
                <a:cubicBezTo>
                  <a:pt x="9847" y="3662533"/>
                  <a:pt x="63242" y="3707979"/>
                  <a:pt x="123078" y="3712060"/>
                </a:cubicBezTo>
                <a:cubicBezTo>
                  <a:pt x="198109" y="3710937"/>
                  <a:pt x="243787" y="3655882"/>
                  <a:pt x="246156" y="3588982"/>
                </a:cubicBezTo>
                <a:cubicBezTo>
                  <a:pt x="249409" y="3537424"/>
                  <a:pt x="246824" y="3506204"/>
                  <a:pt x="246156" y="3465904"/>
                </a:cubicBezTo>
                <a:cubicBezTo>
                  <a:pt x="417536" y="3454856"/>
                  <a:pt x="625632" y="3485503"/>
                  <a:pt x="787988" y="3465904"/>
                </a:cubicBezTo>
                <a:cubicBezTo>
                  <a:pt x="950344" y="3446305"/>
                  <a:pt x="1126217" y="3481391"/>
                  <a:pt x="1359921" y="3465904"/>
                </a:cubicBezTo>
                <a:cubicBezTo>
                  <a:pt x="1593625" y="3450417"/>
                  <a:pt x="1692636" y="3484188"/>
                  <a:pt x="1901753" y="3465904"/>
                </a:cubicBezTo>
                <a:cubicBezTo>
                  <a:pt x="2110870" y="3447620"/>
                  <a:pt x="2281709" y="3472289"/>
                  <a:pt x="2503789" y="3465904"/>
                </a:cubicBezTo>
                <a:cubicBezTo>
                  <a:pt x="2725869" y="3459519"/>
                  <a:pt x="3081885" y="3489766"/>
                  <a:pt x="3256333" y="3465904"/>
                </a:cubicBezTo>
                <a:cubicBezTo>
                  <a:pt x="3319240" y="3467830"/>
                  <a:pt x="3385187" y="3418394"/>
                  <a:pt x="3379411" y="3342826"/>
                </a:cubicBezTo>
                <a:cubicBezTo>
                  <a:pt x="3373185" y="3007343"/>
                  <a:pt x="3410437" y="2910237"/>
                  <a:pt x="3379411" y="2666679"/>
                </a:cubicBezTo>
                <a:cubicBezTo>
                  <a:pt x="3348385" y="2423121"/>
                  <a:pt x="3367462" y="2245666"/>
                  <a:pt x="3379411" y="2119322"/>
                </a:cubicBezTo>
                <a:cubicBezTo>
                  <a:pt x="3391360" y="1992978"/>
                  <a:pt x="3365378" y="1609186"/>
                  <a:pt x="3379411" y="1443175"/>
                </a:cubicBezTo>
                <a:cubicBezTo>
                  <a:pt x="3393444" y="1277164"/>
                  <a:pt x="3392734" y="1046155"/>
                  <a:pt x="3379411" y="895818"/>
                </a:cubicBezTo>
                <a:cubicBezTo>
                  <a:pt x="3366088" y="745481"/>
                  <a:pt x="3408983" y="443631"/>
                  <a:pt x="3379411" y="123078"/>
                </a:cubicBezTo>
                <a:close/>
                <a:moveTo>
                  <a:pt x="123078" y="492313"/>
                </a:moveTo>
                <a:cubicBezTo>
                  <a:pt x="182138" y="491084"/>
                  <a:pt x="242475" y="434478"/>
                  <a:pt x="246156" y="369235"/>
                </a:cubicBezTo>
                <a:cubicBezTo>
                  <a:pt x="238793" y="332040"/>
                  <a:pt x="213178" y="305444"/>
                  <a:pt x="184617" y="307696"/>
                </a:cubicBezTo>
                <a:cubicBezTo>
                  <a:pt x="151678" y="305384"/>
                  <a:pt x="122934" y="343345"/>
                  <a:pt x="123078" y="369235"/>
                </a:cubicBezTo>
                <a:cubicBezTo>
                  <a:pt x="121271" y="428573"/>
                  <a:pt x="125072" y="453034"/>
                  <a:pt x="123078" y="492313"/>
                </a:cubicBezTo>
                <a:close/>
              </a:path>
              <a:path w="3379411" h="3712060" fill="darkenLess" stroke="0" extrusionOk="0">
                <a:moveTo>
                  <a:pt x="123078" y="492313"/>
                </a:moveTo>
                <a:cubicBezTo>
                  <a:pt x="201519" y="498817"/>
                  <a:pt x="253566" y="426813"/>
                  <a:pt x="246156" y="369235"/>
                </a:cubicBezTo>
                <a:cubicBezTo>
                  <a:pt x="243930" y="335027"/>
                  <a:pt x="220075" y="312233"/>
                  <a:pt x="184617" y="307696"/>
                </a:cubicBezTo>
                <a:cubicBezTo>
                  <a:pt x="151810" y="307220"/>
                  <a:pt x="130764" y="333762"/>
                  <a:pt x="123078" y="369235"/>
                </a:cubicBezTo>
                <a:cubicBezTo>
                  <a:pt x="121050" y="412913"/>
                  <a:pt x="124572" y="442488"/>
                  <a:pt x="123078" y="492313"/>
                </a:cubicBezTo>
                <a:close/>
                <a:moveTo>
                  <a:pt x="3256333" y="246156"/>
                </a:moveTo>
                <a:cubicBezTo>
                  <a:pt x="3309911" y="249366"/>
                  <a:pt x="3380921" y="192925"/>
                  <a:pt x="3379411" y="123078"/>
                </a:cubicBezTo>
                <a:cubicBezTo>
                  <a:pt x="3379416" y="52774"/>
                  <a:pt x="3325924" y="11084"/>
                  <a:pt x="3256333" y="0"/>
                </a:cubicBezTo>
                <a:cubicBezTo>
                  <a:pt x="3196355" y="7433"/>
                  <a:pt x="3126576" y="42575"/>
                  <a:pt x="3133255" y="123078"/>
                </a:cubicBezTo>
                <a:cubicBezTo>
                  <a:pt x="3127092" y="158274"/>
                  <a:pt x="3163938" y="192278"/>
                  <a:pt x="3194794" y="184617"/>
                </a:cubicBezTo>
                <a:cubicBezTo>
                  <a:pt x="3233481" y="182697"/>
                  <a:pt x="3261242" y="151083"/>
                  <a:pt x="3256333" y="123078"/>
                </a:cubicBezTo>
                <a:cubicBezTo>
                  <a:pt x="3251570" y="167411"/>
                  <a:pt x="3250868" y="196128"/>
                  <a:pt x="3256333" y="246156"/>
                </a:cubicBezTo>
                <a:close/>
              </a:path>
              <a:path w="3379411" h="3712060" fill="none" extrusionOk="0">
                <a:moveTo>
                  <a:pt x="0" y="369234"/>
                </a:moveTo>
                <a:cubicBezTo>
                  <a:pt x="-14989" y="307883"/>
                  <a:pt x="56212" y="241456"/>
                  <a:pt x="123078" y="246156"/>
                </a:cubicBezTo>
                <a:cubicBezTo>
                  <a:pt x="343027" y="222470"/>
                  <a:pt x="531763" y="244093"/>
                  <a:pt x="634808" y="246156"/>
                </a:cubicBezTo>
                <a:cubicBezTo>
                  <a:pt x="737853" y="248220"/>
                  <a:pt x="964041" y="227381"/>
                  <a:pt x="1206742" y="246156"/>
                </a:cubicBezTo>
                <a:cubicBezTo>
                  <a:pt x="1449443" y="264931"/>
                  <a:pt x="1573799" y="220543"/>
                  <a:pt x="1778675" y="246156"/>
                </a:cubicBezTo>
                <a:cubicBezTo>
                  <a:pt x="1983551" y="271769"/>
                  <a:pt x="2187743" y="266285"/>
                  <a:pt x="2350609" y="246156"/>
                </a:cubicBezTo>
                <a:cubicBezTo>
                  <a:pt x="2513475" y="226027"/>
                  <a:pt x="2817063" y="220132"/>
                  <a:pt x="3133255" y="246156"/>
                </a:cubicBezTo>
                <a:cubicBezTo>
                  <a:pt x="3130004" y="187483"/>
                  <a:pt x="3128242" y="148143"/>
                  <a:pt x="3133255" y="123078"/>
                </a:cubicBezTo>
                <a:cubicBezTo>
                  <a:pt x="3138128" y="45472"/>
                  <a:pt x="3174921" y="6469"/>
                  <a:pt x="3256333" y="0"/>
                </a:cubicBezTo>
                <a:cubicBezTo>
                  <a:pt x="3318537" y="-8764"/>
                  <a:pt x="3379360" y="56664"/>
                  <a:pt x="3379411" y="123078"/>
                </a:cubicBezTo>
                <a:cubicBezTo>
                  <a:pt x="3368299" y="290791"/>
                  <a:pt x="3372471" y="467164"/>
                  <a:pt x="3379411" y="702633"/>
                </a:cubicBezTo>
                <a:cubicBezTo>
                  <a:pt x="3386351" y="938103"/>
                  <a:pt x="3399176" y="1071004"/>
                  <a:pt x="3379411" y="1346582"/>
                </a:cubicBezTo>
                <a:cubicBezTo>
                  <a:pt x="3359646" y="1622160"/>
                  <a:pt x="3379630" y="1773731"/>
                  <a:pt x="3379411" y="1893939"/>
                </a:cubicBezTo>
                <a:cubicBezTo>
                  <a:pt x="3379192" y="2014147"/>
                  <a:pt x="3397628" y="2274100"/>
                  <a:pt x="3379411" y="2570086"/>
                </a:cubicBezTo>
                <a:cubicBezTo>
                  <a:pt x="3361194" y="2866072"/>
                  <a:pt x="3407810" y="3041312"/>
                  <a:pt x="3379411" y="3342826"/>
                </a:cubicBezTo>
                <a:cubicBezTo>
                  <a:pt x="3383793" y="3412397"/>
                  <a:pt x="3316477" y="3472847"/>
                  <a:pt x="3256333" y="3465904"/>
                </a:cubicBezTo>
                <a:cubicBezTo>
                  <a:pt x="3070083" y="3485198"/>
                  <a:pt x="2976795" y="3482546"/>
                  <a:pt x="2714501" y="3465904"/>
                </a:cubicBezTo>
                <a:cubicBezTo>
                  <a:pt x="2452207" y="3449262"/>
                  <a:pt x="2293952" y="3493135"/>
                  <a:pt x="2082364" y="3465904"/>
                </a:cubicBezTo>
                <a:cubicBezTo>
                  <a:pt x="1870776" y="3438673"/>
                  <a:pt x="1556088" y="3463268"/>
                  <a:pt x="1420125" y="3465904"/>
                </a:cubicBezTo>
                <a:cubicBezTo>
                  <a:pt x="1284162" y="3468540"/>
                  <a:pt x="1047199" y="3488862"/>
                  <a:pt x="848191" y="3465904"/>
                </a:cubicBezTo>
                <a:cubicBezTo>
                  <a:pt x="649183" y="3442946"/>
                  <a:pt x="434686" y="3493867"/>
                  <a:pt x="246156" y="3465904"/>
                </a:cubicBezTo>
                <a:cubicBezTo>
                  <a:pt x="240948" y="3526522"/>
                  <a:pt x="243041" y="3534809"/>
                  <a:pt x="246156" y="3588982"/>
                </a:cubicBezTo>
                <a:cubicBezTo>
                  <a:pt x="234513" y="3653719"/>
                  <a:pt x="186841" y="3696288"/>
                  <a:pt x="123078" y="3712060"/>
                </a:cubicBezTo>
                <a:cubicBezTo>
                  <a:pt x="60197" y="3724209"/>
                  <a:pt x="1987" y="3657194"/>
                  <a:pt x="0" y="3588982"/>
                </a:cubicBezTo>
                <a:cubicBezTo>
                  <a:pt x="4300" y="3409769"/>
                  <a:pt x="3460" y="3108047"/>
                  <a:pt x="0" y="2912835"/>
                </a:cubicBezTo>
                <a:cubicBezTo>
                  <a:pt x="-3460" y="2717623"/>
                  <a:pt x="31102" y="2584568"/>
                  <a:pt x="0" y="2268885"/>
                </a:cubicBezTo>
                <a:cubicBezTo>
                  <a:pt x="-31102" y="1953202"/>
                  <a:pt x="26640" y="1780945"/>
                  <a:pt x="0" y="1624936"/>
                </a:cubicBezTo>
                <a:cubicBezTo>
                  <a:pt x="-26640" y="1468927"/>
                  <a:pt x="-57705" y="830288"/>
                  <a:pt x="0" y="369234"/>
                </a:cubicBezTo>
                <a:close/>
                <a:moveTo>
                  <a:pt x="3133255" y="246156"/>
                </a:moveTo>
                <a:cubicBezTo>
                  <a:pt x="3192586" y="252060"/>
                  <a:pt x="3204201" y="243325"/>
                  <a:pt x="3256333" y="246156"/>
                </a:cubicBezTo>
                <a:cubicBezTo>
                  <a:pt x="3308426" y="241605"/>
                  <a:pt x="3385527" y="196782"/>
                  <a:pt x="3379411" y="123078"/>
                </a:cubicBezTo>
                <a:moveTo>
                  <a:pt x="3256333" y="246156"/>
                </a:moveTo>
                <a:cubicBezTo>
                  <a:pt x="3257221" y="194545"/>
                  <a:pt x="3255315" y="166934"/>
                  <a:pt x="3256333" y="123078"/>
                </a:cubicBezTo>
                <a:cubicBezTo>
                  <a:pt x="3255262" y="150265"/>
                  <a:pt x="3229477" y="177908"/>
                  <a:pt x="3194794" y="184617"/>
                </a:cubicBezTo>
                <a:cubicBezTo>
                  <a:pt x="3163824" y="178998"/>
                  <a:pt x="3130715" y="157319"/>
                  <a:pt x="3133255" y="123078"/>
                </a:cubicBezTo>
                <a:moveTo>
                  <a:pt x="123078" y="492313"/>
                </a:moveTo>
                <a:cubicBezTo>
                  <a:pt x="123538" y="436171"/>
                  <a:pt x="117906" y="416683"/>
                  <a:pt x="123078" y="369234"/>
                </a:cubicBezTo>
                <a:cubicBezTo>
                  <a:pt x="124258" y="328627"/>
                  <a:pt x="153029" y="307808"/>
                  <a:pt x="184617" y="307695"/>
                </a:cubicBezTo>
                <a:cubicBezTo>
                  <a:pt x="212585" y="304527"/>
                  <a:pt x="248579" y="333569"/>
                  <a:pt x="246156" y="369234"/>
                </a:cubicBezTo>
                <a:cubicBezTo>
                  <a:pt x="232574" y="429851"/>
                  <a:pt x="204971" y="499509"/>
                  <a:pt x="123078" y="492312"/>
                </a:cubicBezTo>
                <a:cubicBezTo>
                  <a:pt x="57817" y="481413"/>
                  <a:pt x="8011" y="433136"/>
                  <a:pt x="0" y="369234"/>
                </a:cubicBezTo>
                <a:moveTo>
                  <a:pt x="246156" y="369234"/>
                </a:moveTo>
                <a:cubicBezTo>
                  <a:pt x="264849" y="512994"/>
                  <a:pt x="240324" y="674338"/>
                  <a:pt x="246156" y="957601"/>
                </a:cubicBezTo>
                <a:cubicBezTo>
                  <a:pt x="251988" y="1240864"/>
                  <a:pt x="264995" y="1361609"/>
                  <a:pt x="246156" y="1484035"/>
                </a:cubicBezTo>
                <a:cubicBezTo>
                  <a:pt x="227317" y="1606461"/>
                  <a:pt x="220044" y="1869762"/>
                  <a:pt x="246156" y="2010469"/>
                </a:cubicBezTo>
                <a:cubicBezTo>
                  <a:pt x="272268" y="2151176"/>
                  <a:pt x="255911" y="2351350"/>
                  <a:pt x="246156" y="2691737"/>
                </a:cubicBezTo>
                <a:cubicBezTo>
                  <a:pt x="236401" y="3032124"/>
                  <a:pt x="222439" y="3246530"/>
                  <a:pt x="246156" y="3465904"/>
                </a:cubicBezTo>
              </a:path>
              <a:path w="3379411" h="3712060" fill="none" stroke="0" extrusionOk="0">
                <a:moveTo>
                  <a:pt x="0" y="369234"/>
                </a:moveTo>
                <a:cubicBezTo>
                  <a:pt x="623" y="311322"/>
                  <a:pt x="45101" y="257081"/>
                  <a:pt x="123078" y="246156"/>
                </a:cubicBezTo>
                <a:cubicBezTo>
                  <a:pt x="354263" y="268761"/>
                  <a:pt x="524397" y="263693"/>
                  <a:pt x="664910" y="246156"/>
                </a:cubicBezTo>
                <a:cubicBezTo>
                  <a:pt x="805423" y="228619"/>
                  <a:pt x="1036339" y="221813"/>
                  <a:pt x="1236843" y="246156"/>
                </a:cubicBezTo>
                <a:cubicBezTo>
                  <a:pt x="1437347" y="270499"/>
                  <a:pt x="1694532" y="230719"/>
                  <a:pt x="1868981" y="246156"/>
                </a:cubicBezTo>
                <a:cubicBezTo>
                  <a:pt x="2043430" y="261593"/>
                  <a:pt x="2311910" y="215582"/>
                  <a:pt x="2501118" y="246156"/>
                </a:cubicBezTo>
                <a:cubicBezTo>
                  <a:pt x="2690326" y="276730"/>
                  <a:pt x="2846337" y="272479"/>
                  <a:pt x="3133255" y="246156"/>
                </a:cubicBezTo>
                <a:cubicBezTo>
                  <a:pt x="3137674" y="189124"/>
                  <a:pt x="3136421" y="178966"/>
                  <a:pt x="3133255" y="123078"/>
                </a:cubicBezTo>
                <a:cubicBezTo>
                  <a:pt x="3137120" y="52590"/>
                  <a:pt x="3198094" y="-2489"/>
                  <a:pt x="3256333" y="0"/>
                </a:cubicBezTo>
                <a:cubicBezTo>
                  <a:pt x="3307746" y="-2091"/>
                  <a:pt x="3376574" y="70378"/>
                  <a:pt x="3379411" y="123078"/>
                </a:cubicBezTo>
                <a:cubicBezTo>
                  <a:pt x="3371546" y="386127"/>
                  <a:pt x="3368283" y="628403"/>
                  <a:pt x="3379411" y="831423"/>
                </a:cubicBezTo>
                <a:cubicBezTo>
                  <a:pt x="3390539" y="1034444"/>
                  <a:pt x="3359165" y="1337316"/>
                  <a:pt x="3379411" y="1475372"/>
                </a:cubicBezTo>
                <a:cubicBezTo>
                  <a:pt x="3399657" y="1613428"/>
                  <a:pt x="3372857" y="1751202"/>
                  <a:pt x="3379411" y="2022729"/>
                </a:cubicBezTo>
                <a:cubicBezTo>
                  <a:pt x="3385965" y="2294256"/>
                  <a:pt x="3382015" y="2502386"/>
                  <a:pt x="3379411" y="2698876"/>
                </a:cubicBezTo>
                <a:cubicBezTo>
                  <a:pt x="3376807" y="2895366"/>
                  <a:pt x="3390141" y="3021531"/>
                  <a:pt x="3379411" y="3342826"/>
                </a:cubicBezTo>
                <a:cubicBezTo>
                  <a:pt x="3376009" y="3412934"/>
                  <a:pt x="3327377" y="3457702"/>
                  <a:pt x="3256333" y="3465904"/>
                </a:cubicBezTo>
                <a:cubicBezTo>
                  <a:pt x="2981521" y="3486394"/>
                  <a:pt x="2897871" y="3474917"/>
                  <a:pt x="2654298" y="3465904"/>
                </a:cubicBezTo>
                <a:cubicBezTo>
                  <a:pt x="2410725" y="3456891"/>
                  <a:pt x="2274299" y="3469961"/>
                  <a:pt x="2112466" y="3465904"/>
                </a:cubicBezTo>
                <a:cubicBezTo>
                  <a:pt x="1950633" y="3461847"/>
                  <a:pt x="1746852" y="3488765"/>
                  <a:pt x="1480329" y="3465904"/>
                </a:cubicBezTo>
                <a:cubicBezTo>
                  <a:pt x="1213806" y="3443043"/>
                  <a:pt x="1154289" y="3472968"/>
                  <a:pt x="938497" y="3465904"/>
                </a:cubicBezTo>
                <a:cubicBezTo>
                  <a:pt x="722705" y="3458840"/>
                  <a:pt x="430910" y="3494605"/>
                  <a:pt x="246156" y="3465904"/>
                </a:cubicBezTo>
                <a:cubicBezTo>
                  <a:pt x="242085" y="3520936"/>
                  <a:pt x="242874" y="3533073"/>
                  <a:pt x="246156" y="3588982"/>
                </a:cubicBezTo>
                <a:cubicBezTo>
                  <a:pt x="236193" y="3643803"/>
                  <a:pt x="190970" y="3722352"/>
                  <a:pt x="123078" y="3712060"/>
                </a:cubicBezTo>
                <a:cubicBezTo>
                  <a:pt x="44464" y="3705061"/>
                  <a:pt x="-14902" y="3649395"/>
                  <a:pt x="0" y="3588982"/>
                </a:cubicBezTo>
                <a:cubicBezTo>
                  <a:pt x="-14741" y="3353813"/>
                  <a:pt x="-16673" y="3225194"/>
                  <a:pt x="0" y="3041625"/>
                </a:cubicBezTo>
                <a:cubicBezTo>
                  <a:pt x="16673" y="2858056"/>
                  <a:pt x="16767" y="2563663"/>
                  <a:pt x="0" y="2397675"/>
                </a:cubicBezTo>
                <a:cubicBezTo>
                  <a:pt x="-16767" y="2231687"/>
                  <a:pt x="-6439" y="2061948"/>
                  <a:pt x="0" y="1818121"/>
                </a:cubicBezTo>
                <a:cubicBezTo>
                  <a:pt x="6439" y="1574294"/>
                  <a:pt x="11995" y="1490421"/>
                  <a:pt x="0" y="1174171"/>
                </a:cubicBezTo>
                <a:cubicBezTo>
                  <a:pt x="-11995" y="857921"/>
                  <a:pt x="-20298" y="737316"/>
                  <a:pt x="0" y="369234"/>
                </a:cubicBezTo>
                <a:close/>
                <a:moveTo>
                  <a:pt x="3133255" y="246156"/>
                </a:moveTo>
                <a:cubicBezTo>
                  <a:pt x="3182730" y="240803"/>
                  <a:pt x="3223087" y="252177"/>
                  <a:pt x="3256333" y="246156"/>
                </a:cubicBezTo>
                <a:cubicBezTo>
                  <a:pt x="3328604" y="234129"/>
                  <a:pt x="3383496" y="198119"/>
                  <a:pt x="3379411" y="123078"/>
                </a:cubicBezTo>
                <a:moveTo>
                  <a:pt x="3256333" y="246156"/>
                </a:moveTo>
                <a:cubicBezTo>
                  <a:pt x="3256059" y="197172"/>
                  <a:pt x="3260913" y="151952"/>
                  <a:pt x="3256333" y="123078"/>
                </a:cubicBezTo>
                <a:cubicBezTo>
                  <a:pt x="3258287" y="160540"/>
                  <a:pt x="3228093" y="181236"/>
                  <a:pt x="3194794" y="184617"/>
                </a:cubicBezTo>
                <a:cubicBezTo>
                  <a:pt x="3159773" y="183814"/>
                  <a:pt x="3131755" y="154194"/>
                  <a:pt x="3133255" y="123078"/>
                </a:cubicBezTo>
                <a:moveTo>
                  <a:pt x="123078" y="492313"/>
                </a:moveTo>
                <a:cubicBezTo>
                  <a:pt x="123938" y="434497"/>
                  <a:pt x="121726" y="423089"/>
                  <a:pt x="123078" y="369234"/>
                </a:cubicBezTo>
                <a:cubicBezTo>
                  <a:pt x="120385" y="340975"/>
                  <a:pt x="154839" y="303835"/>
                  <a:pt x="184617" y="307695"/>
                </a:cubicBezTo>
                <a:cubicBezTo>
                  <a:pt x="214534" y="308279"/>
                  <a:pt x="242786" y="335805"/>
                  <a:pt x="246156" y="369234"/>
                </a:cubicBezTo>
                <a:cubicBezTo>
                  <a:pt x="242398" y="429522"/>
                  <a:pt x="178873" y="495542"/>
                  <a:pt x="123078" y="492312"/>
                </a:cubicBezTo>
                <a:cubicBezTo>
                  <a:pt x="50610" y="508084"/>
                  <a:pt x="-7696" y="423173"/>
                  <a:pt x="0" y="369234"/>
                </a:cubicBezTo>
                <a:moveTo>
                  <a:pt x="246156" y="369234"/>
                </a:moveTo>
                <a:cubicBezTo>
                  <a:pt x="223044" y="486451"/>
                  <a:pt x="230145" y="701841"/>
                  <a:pt x="246156" y="895668"/>
                </a:cubicBezTo>
                <a:cubicBezTo>
                  <a:pt x="262167" y="1089495"/>
                  <a:pt x="233493" y="1383080"/>
                  <a:pt x="246156" y="1515002"/>
                </a:cubicBezTo>
                <a:cubicBezTo>
                  <a:pt x="258819" y="1646924"/>
                  <a:pt x="260418" y="1848634"/>
                  <a:pt x="246156" y="2072403"/>
                </a:cubicBezTo>
                <a:cubicBezTo>
                  <a:pt x="231894" y="2296172"/>
                  <a:pt x="252100" y="2459825"/>
                  <a:pt x="246156" y="2691737"/>
                </a:cubicBezTo>
                <a:cubicBezTo>
                  <a:pt x="240212" y="2923649"/>
                  <a:pt x="208055" y="3110752"/>
                  <a:pt x="246156" y="3465904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0" i="0" dirty="0" smtClean="0">
                <a:solidFill>
                  <a:schemeClr val="tx1"/>
                </a:solidFill>
                <a:effectLst/>
              </a:rPr>
              <a:t>​ 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Izgradnja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Jadranske magistrale jedan je od najvećih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smtClean="0">
                <a:solidFill>
                  <a:schemeClr val="tx1"/>
                </a:solidFill>
              </a:rPr>
              <a:t> 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cestovnih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projekata Jugoslavije.​</a:t>
            </a:r>
            <a:endParaRPr lang="hr-HR" sz="20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24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vitak: vodoravno 2">
            <a:extLst>
              <a:ext uri="{FF2B5EF4-FFF2-40B4-BE49-F238E27FC236}">
                <a16:creationId xmlns:a16="http://schemas.microsoft.com/office/drawing/2014/main" xmlns="" id="{F81F4D55-05F1-4B31-B4D6-771B974E525E}"/>
              </a:ext>
            </a:extLst>
          </p:cNvPr>
          <p:cNvSpPr/>
          <p:nvPr/>
        </p:nvSpPr>
        <p:spPr>
          <a:xfrm>
            <a:off x="7795967" y="2007909"/>
            <a:ext cx="3982727" cy="3841325"/>
          </a:xfrm>
          <a:custGeom>
            <a:avLst/>
            <a:gdLst>
              <a:gd name="connsiteX0" fmla="*/ 3982727 w 3982727"/>
              <a:gd name="connsiteY0" fmla="*/ 139901 h 3841325"/>
              <a:gd name="connsiteX1" fmla="*/ 3842826 w 3982727"/>
              <a:gd name="connsiteY1" fmla="*/ 279802 h 3841325"/>
              <a:gd name="connsiteX2" fmla="*/ 3842826 w 3982727"/>
              <a:gd name="connsiteY2" fmla="*/ 139901 h 3841325"/>
              <a:gd name="connsiteX3" fmla="*/ 3772875 w 3982727"/>
              <a:gd name="connsiteY3" fmla="*/ 209852 h 3841325"/>
              <a:gd name="connsiteX4" fmla="*/ 3702924 w 3982727"/>
              <a:gd name="connsiteY4" fmla="*/ 139901 h 3841325"/>
              <a:gd name="connsiteX5" fmla="*/ 3702925 w 3982727"/>
              <a:gd name="connsiteY5" fmla="*/ 279802 h 3841325"/>
              <a:gd name="connsiteX6" fmla="*/ 3037827 w 3982727"/>
              <a:gd name="connsiteY6" fmla="*/ 279802 h 3841325"/>
              <a:gd name="connsiteX7" fmla="*/ 2479620 w 3982727"/>
              <a:gd name="connsiteY7" fmla="*/ 279802 h 3841325"/>
              <a:gd name="connsiteX8" fmla="*/ 1921413 w 3982727"/>
              <a:gd name="connsiteY8" fmla="*/ 279802 h 3841325"/>
              <a:gd name="connsiteX9" fmla="*/ 1256315 w 3982727"/>
              <a:gd name="connsiteY9" fmla="*/ 279802 h 3841325"/>
              <a:gd name="connsiteX10" fmla="*/ 139901 w 3982727"/>
              <a:gd name="connsiteY10" fmla="*/ 279802 h 3841325"/>
              <a:gd name="connsiteX11" fmla="*/ 0 w 3982727"/>
              <a:gd name="connsiteY11" fmla="*/ 419703 h 3841325"/>
              <a:gd name="connsiteX12" fmla="*/ 0 w 3982727"/>
              <a:gd name="connsiteY12" fmla="*/ 1010413 h 3841325"/>
              <a:gd name="connsiteX13" fmla="*/ 0 w 3982727"/>
              <a:gd name="connsiteY13" fmla="*/ 1633940 h 3841325"/>
              <a:gd name="connsiteX14" fmla="*/ 0 w 3982727"/>
              <a:gd name="connsiteY14" fmla="*/ 2191832 h 3841325"/>
              <a:gd name="connsiteX15" fmla="*/ 0 w 3982727"/>
              <a:gd name="connsiteY15" fmla="*/ 2848177 h 3841325"/>
              <a:gd name="connsiteX16" fmla="*/ 0 w 3982727"/>
              <a:gd name="connsiteY16" fmla="*/ 3701424 h 3841325"/>
              <a:gd name="connsiteX17" fmla="*/ 139901 w 3982727"/>
              <a:gd name="connsiteY17" fmla="*/ 3841325 h 3841325"/>
              <a:gd name="connsiteX18" fmla="*/ 279802 w 3982727"/>
              <a:gd name="connsiteY18" fmla="*/ 3701424 h 3841325"/>
              <a:gd name="connsiteX19" fmla="*/ 279802 w 3982727"/>
              <a:gd name="connsiteY19" fmla="*/ 3561523 h 3841325"/>
              <a:gd name="connsiteX20" fmla="*/ 873639 w 3982727"/>
              <a:gd name="connsiteY20" fmla="*/ 3561523 h 3841325"/>
              <a:gd name="connsiteX21" fmla="*/ 1503107 w 3982727"/>
              <a:gd name="connsiteY21" fmla="*/ 3561523 h 3841325"/>
              <a:gd name="connsiteX22" fmla="*/ 1990054 w 3982727"/>
              <a:gd name="connsiteY22" fmla="*/ 3561523 h 3841325"/>
              <a:gd name="connsiteX23" fmla="*/ 2619521 w 3982727"/>
              <a:gd name="connsiteY23" fmla="*/ 3561523 h 3841325"/>
              <a:gd name="connsiteX24" fmla="*/ 3248989 w 3982727"/>
              <a:gd name="connsiteY24" fmla="*/ 3561523 h 3841325"/>
              <a:gd name="connsiteX25" fmla="*/ 3842826 w 3982727"/>
              <a:gd name="connsiteY25" fmla="*/ 3561523 h 3841325"/>
              <a:gd name="connsiteX26" fmla="*/ 3982727 w 3982727"/>
              <a:gd name="connsiteY26" fmla="*/ 3421622 h 3841325"/>
              <a:gd name="connsiteX27" fmla="*/ 3982727 w 3982727"/>
              <a:gd name="connsiteY27" fmla="*/ 2863729 h 3841325"/>
              <a:gd name="connsiteX28" fmla="*/ 3982727 w 3982727"/>
              <a:gd name="connsiteY28" fmla="*/ 2141751 h 3841325"/>
              <a:gd name="connsiteX29" fmla="*/ 3982727 w 3982727"/>
              <a:gd name="connsiteY29" fmla="*/ 1452589 h 3841325"/>
              <a:gd name="connsiteX30" fmla="*/ 3982727 w 3982727"/>
              <a:gd name="connsiteY30" fmla="*/ 861880 h 3841325"/>
              <a:gd name="connsiteX31" fmla="*/ 3982727 w 3982727"/>
              <a:gd name="connsiteY31" fmla="*/ 139901 h 3841325"/>
              <a:gd name="connsiteX32" fmla="*/ 139901 w 3982727"/>
              <a:gd name="connsiteY32" fmla="*/ 559604 h 3841325"/>
              <a:gd name="connsiteX33" fmla="*/ 279802 w 3982727"/>
              <a:gd name="connsiteY33" fmla="*/ 419703 h 3841325"/>
              <a:gd name="connsiteX34" fmla="*/ 209851 w 3982727"/>
              <a:gd name="connsiteY34" fmla="*/ 349752 h 3841325"/>
              <a:gd name="connsiteX35" fmla="*/ 139900 w 3982727"/>
              <a:gd name="connsiteY35" fmla="*/ 419703 h 3841325"/>
              <a:gd name="connsiteX36" fmla="*/ 139901 w 3982727"/>
              <a:gd name="connsiteY36" fmla="*/ 559604 h 3841325"/>
              <a:gd name="connsiteX0" fmla="*/ 139901 w 3982727"/>
              <a:gd name="connsiteY0" fmla="*/ 559604 h 3841325"/>
              <a:gd name="connsiteX1" fmla="*/ 279802 w 3982727"/>
              <a:gd name="connsiteY1" fmla="*/ 419703 h 3841325"/>
              <a:gd name="connsiteX2" fmla="*/ 209851 w 3982727"/>
              <a:gd name="connsiteY2" fmla="*/ 349752 h 3841325"/>
              <a:gd name="connsiteX3" fmla="*/ 139900 w 3982727"/>
              <a:gd name="connsiteY3" fmla="*/ 419703 h 3841325"/>
              <a:gd name="connsiteX4" fmla="*/ 139901 w 3982727"/>
              <a:gd name="connsiteY4" fmla="*/ 559604 h 3841325"/>
              <a:gd name="connsiteX5" fmla="*/ 3842826 w 3982727"/>
              <a:gd name="connsiteY5" fmla="*/ 279802 h 3841325"/>
              <a:gd name="connsiteX6" fmla="*/ 3982727 w 3982727"/>
              <a:gd name="connsiteY6" fmla="*/ 139901 h 3841325"/>
              <a:gd name="connsiteX7" fmla="*/ 3842826 w 3982727"/>
              <a:gd name="connsiteY7" fmla="*/ 0 h 3841325"/>
              <a:gd name="connsiteX8" fmla="*/ 3702925 w 3982727"/>
              <a:gd name="connsiteY8" fmla="*/ 139901 h 3841325"/>
              <a:gd name="connsiteX9" fmla="*/ 3772876 w 3982727"/>
              <a:gd name="connsiteY9" fmla="*/ 209852 h 3841325"/>
              <a:gd name="connsiteX10" fmla="*/ 3842827 w 3982727"/>
              <a:gd name="connsiteY10" fmla="*/ 139901 h 3841325"/>
              <a:gd name="connsiteX11" fmla="*/ 3842826 w 3982727"/>
              <a:gd name="connsiteY11" fmla="*/ 279802 h 3841325"/>
              <a:gd name="connsiteX0" fmla="*/ 0 w 3982727"/>
              <a:gd name="connsiteY0" fmla="*/ 419703 h 3841325"/>
              <a:gd name="connsiteX1" fmla="*/ 139901 w 3982727"/>
              <a:gd name="connsiteY1" fmla="*/ 279802 h 3841325"/>
              <a:gd name="connsiteX2" fmla="*/ 698108 w 3982727"/>
              <a:gd name="connsiteY2" fmla="*/ 279802 h 3841325"/>
              <a:gd name="connsiteX3" fmla="*/ 1291945 w 3982727"/>
              <a:gd name="connsiteY3" fmla="*/ 279802 h 3841325"/>
              <a:gd name="connsiteX4" fmla="*/ 1778892 w 3982727"/>
              <a:gd name="connsiteY4" fmla="*/ 279802 h 3841325"/>
              <a:gd name="connsiteX5" fmla="*/ 2301469 w 3982727"/>
              <a:gd name="connsiteY5" fmla="*/ 279802 h 3841325"/>
              <a:gd name="connsiteX6" fmla="*/ 2824046 w 3982727"/>
              <a:gd name="connsiteY6" fmla="*/ 279802 h 3841325"/>
              <a:gd name="connsiteX7" fmla="*/ 3702925 w 3982727"/>
              <a:gd name="connsiteY7" fmla="*/ 279802 h 3841325"/>
              <a:gd name="connsiteX8" fmla="*/ 3702925 w 3982727"/>
              <a:gd name="connsiteY8" fmla="*/ 139901 h 3841325"/>
              <a:gd name="connsiteX9" fmla="*/ 3842826 w 3982727"/>
              <a:gd name="connsiteY9" fmla="*/ 0 h 3841325"/>
              <a:gd name="connsiteX10" fmla="*/ 3982727 w 3982727"/>
              <a:gd name="connsiteY10" fmla="*/ 139901 h 3841325"/>
              <a:gd name="connsiteX11" fmla="*/ 3982727 w 3982727"/>
              <a:gd name="connsiteY11" fmla="*/ 829062 h 3841325"/>
              <a:gd name="connsiteX12" fmla="*/ 3982727 w 3982727"/>
              <a:gd name="connsiteY12" fmla="*/ 1452589 h 3841325"/>
              <a:gd name="connsiteX13" fmla="*/ 3982727 w 3982727"/>
              <a:gd name="connsiteY13" fmla="*/ 2174568 h 3841325"/>
              <a:gd name="connsiteX14" fmla="*/ 3982727 w 3982727"/>
              <a:gd name="connsiteY14" fmla="*/ 2830912 h 3841325"/>
              <a:gd name="connsiteX15" fmla="*/ 3982727 w 3982727"/>
              <a:gd name="connsiteY15" fmla="*/ 3421622 h 3841325"/>
              <a:gd name="connsiteX16" fmla="*/ 3842826 w 3982727"/>
              <a:gd name="connsiteY16" fmla="*/ 3561523 h 3841325"/>
              <a:gd name="connsiteX17" fmla="*/ 3284619 w 3982727"/>
              <a:gd name="connsiteY17" fmla="*/ 3561523 h 3841325"/>
              <a:gd name="connsiteX18" fmla="*/ 2690782 w 3982727"/>
              <a:gd name="connsiteY18" fmla="*/ 3561523 h 3841325"/>
              <a:gd name="connsiteX19" fmla="*/ 2025684 w 3982727"/>
              <a:gd name="connsiteY19" fmla="*/ 3561523 h 3841325"/>
              <a:gd name="connsiteX20" fmla="*/ 1431846 w 3982727"/>
              <a:gd name="connsiteY20" fmla="*/ 3561523 h 3841325"/>
              <a:gd name="connsiteX21" fmla="*/ 838009 w 3982727"/>
              <a:gd name="connsiteY21" fmla="*/ 3561523 h 3841325"/>
              <a:gd name="connsiteX22" fmla="*/ 279802 w 3982727"/>
              <a:gd name="connsiteY22" fmla="*/ 3561523 h 3841325"/>
              <a:gd name="connsiteX23" fmla="*/ 279802 w 3982727"/>
              <a:gd name="connsiteY23" fmla="*/ 3701424 h 3841325"/>
              <a:gd name="connsiteX24" fmla="*/ 139901 w 3982727"/>
              <a:gd name="connsiteY24" fmla="*/ 3841325 h 3841325"/>
              <a:gd name="connsiteX25" fmla="*/ 0 w 3982727"/>
              <a:gd name="connsiteY25" fmla="*/ 3701424 h 3841325"/>
              <a:gd name="connsiteX26" fmla="*/ 0 w 3982727"/>
              <a:gd name="connsiteY26" fmla="*/ 3045080 h 3841325"/>
              <a:gd name="connsiteX27" fmla="*/ 0 w 3982727"/>
              <a:gd name="connsiteY27" fmla="*/ 2454370 h 3841325"/>
              <a:gd name="connsiteX28" fmla="*/ 0 w 3982727"/>
              <a:gd name="connsiteY28" fmla="*/ 1798026 h 3841325"/>
              <a:gd name="connsiteX29" fmla="*/ 0 w 3982727"/>
              <a:gd name="connsiteY29" fmla="*/ 1240133 h 3841325"/>
              <a:gd name="connsiteX30" fmla="*/ 0 w 3982727"/>
              <a:gd name="connsiteY30" fmla="*/ 419703 h 3841325"/>
              <a:gd name="connsiteX31" fmla="*/ 3702925 w 3982727"/>
              <a:gd name="connsiteY31" fmla="*/ 279802 h 3841325"/>
              <a:gd name="connsiteX32" fmla="*/ 3842826 w 3982727"/>
              <a:gd name="connsiteY32" fmla="*/ 279802 h 3841325"/>
              <a:gd name="connsiteX33" fmla="*/ 3982727 w 3982727"/>
              <a:gd name="connsiteY33" fmla="*/ 139901 h 3841325"/>
              <a:gd name="connsiteX34" fmla="*/ 3842826 w 3982727"/>
              <a:gd name="connsiteY34" fmla="*/ 279802 h 3841325"/>
              <a:gd name="connsiteX35" fmla="*/ 3842826 w 3982727"/>
              <a:gd name="connsiteY35" fmla="*/ 139901 h 3841325"/>
              <a:gd name="connsiteX36" fmla="*/ 3772875 w 3982727"/>
              <a:gd name="connsiteY36" fmla="*/ 209852 h 3841325"/>
              <a:gd name="connsiteX37" fmla="*/ 3702924 w 3982727"/>
              <a:gd name="connsiteY37" fmla="*/ 139901 h 3841325"/>
              <a:gd name="connsiteX38" fmla="*/ 139901 w 3982727"/>
              <a:gd name="connsiteY38" fmla="*/ 559604 h 3841325"/>
              <a:gd name="connsiteX39" fmla="*/ 139901 w 3982727"/>
              <a:gd name="connsiteY39" fmla="*/ 419703 h 3841325"/>
              <a:gd name="connsiteX40" fmla="*/ 209852 w 3982727"/>
              <a:gd name="connsiteY40" fmla="*/ 349752 h 3841325"/>
              <a:gd name="connsiteX41" fmla="*/ 279803 w 3982727"/>
              <a:gd name="connsiteY41" fmla="*/ 419703 h 3841325"/>
              <a:gd name="connsiteX42" fmla="*/ 139902 w 3982727"/>
              <a:gd name="connsiteY42" fmla="*/ 559604 h 3841325"/>
              <a:gd name="connsiteX43" fmla="*/ 1 w 3982727"/>
              <a:gd name="connsiteY43" fmla="*/ 419703 h 3841325"/>
              <a:gd name="connsiteX44" fmla="*/ 279802 w 3982727"/>
              <a:gd name="connsiteY44" fmla="*/ 419703 h 3841325"/>
              <a:gd name="connsiteX45" fmla="*/ 279802 w 3982727"/>
              <a:gd name="connsiteY45" fmla="*/ 953812 h 3841325"/>
              <a:gd name="connsiteX46" fmla="*/ 279802 w 3982727"/>
              <a:gd name="connsiteY46" fmla="*/ 1582176 h 3841325"/>
              <a:gd name="connsiteX47" fmla="*/ 279802 w 3982727"/>
              <a:gd name="connsiteY47" fmla="*/ 2116286 h 3841325"/>
              <a:gd name="connsiteX48" fmla="*/ 279802 w 3982727"/>
              <a:gd name="connsiteY48" fmla="*/ 2650395 h 3841325"/>
              <a:gd name="connsiteX49" fmla="*/ 279802 w 3982727"/>
              <a:gd name="connsiteY49" fmla="*/ 3561523 h 384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982727" h="3841325" stroke="0" extrusionOk="0">
                <a:moveTo>
                  <a:pt x="3982727" y="139901"/>
                </a:moveTo>
                <a:cubicBezTo>
                  <a:pt x="3973863" y="211491"/>
                  <a:pt x="3920427" y="275041"/>
                  <a:pt x="3842826" y="279802"/>
                </a:cubicBezTo>
                <a:cubicBezTo>
                  <a:pt x="3838220" y="228448"/>
                  <a:pt x="3839550" y="201134"/>
                  <a:pt x="3842826" y="139901"/>
                </a:cubicBezTo>
                <a:cubicBezTo>
                  <a:pt x="3840581" y="175776"/>
                  <a:pt x="3818741" y="211812"/>
                  <a:pt x="3772875" y="209852"/>
                </a:cubicBezTo>
                <a:cubicBezTo>
                  <a:pt x="3732474" y="207069"/>
                  <a:pt x="3699336" y="174030"/>
                  <a:pt x="3702924" y="139901"/>
                </a:cubicBezTo>
                <a:cubicBezTo>
                  <a:pt x="3700402" y="176105"/>
                  <a:pt x="3706562" y="235111"/>
                  <a:pt x="3702925" y="279802"/>
                </a:cubicBezTo>
                <a:cubicBezTo>
                  <a:pt x="3474041" y="295811"/>
                  <a:pt x="3340347" y="250156"/>
                  <a:pt x="3037827" y="279802"/>
                </a:cubicBezTo>
                <a:cubicBezTo>
                  <a:pt x="2735307" y="309448"/>
                  <a:pt x="2703634" y="262649"/>
                  <a:pt x="2479620" y="279802"/>
                </a:cubicBezTo>
                <a:cubicBezTo>
                  <a:pt x="2255606" y="296955"/>
                  <a:pt x="2166899" y="275563"/>
                  <a:pt x="1921413" y="279802"/>
                </a:cubicBezTo>
                <a:cubicBezTo>
                  <a:pt x="1675927" y="284041"/>
                  <a:pt x="1561290" y="313019"/>
                  <a:pt x="1256315" y="279802"/>
                </a:cubicBezTo>
                <a:cubicBezTo>
                  <a:pt x="951340" y="246585"/>
                  <a:pt x="366751" y="229765"/>
                  <a:pt x="139901" y="279802"/>
                </a:cubicBezTo>
                <a:cubicBezTo>
                  <a:pt x="72045" y="267093"/>
                  <a:pt x="-2446" y="344380"/>
                  <a:pt x="0" y="419703"/>
                </a:cubicBezTo>
                <a:cubicBezTo>
                  <a:pt x="-21735" y="608968"/>
                  <a:pt x="3576" y="797901"/>
                  <a:pt x="0" y="1010413"/>
                </a:cubicBezTo>
                <a:cubicBezTo>
                  <a:pt x="-3576" y="1222925"/>
                  <a:pt x="-2756" y="1421473"/>
                  <a:pt x="0" y="1633940"/>
                </a:cubicBezTo>
                <a:cubicBezTo>
                  <a:pt x="2756" y="1846407"/>
                  <a:pt x="-12511" y="2036380"/>
                  <a:pt x="0" y="2191832"/>
                </a:cubicBezTo>
                <a:cubicBezTo>
                  <a:pt x="12511" y="2347284"/>
                  <a:pt x="27410" y="2537684"/>
                  <a:pt x="0" y="2848177"/>
                </a:cubicBezTo>
                <a:cubicBezTo>
                  <a:pt x="-27410" y="3158671"/>
                  <a:pt x="-11714" y="3504960"/>
                  <a:pt x="0" y="3701424"/>
                </a:cubicBezTo>
                <a:cubicBezTo>
                  <a:pt x="11283" y="3773031"/>
                  <a:pt x="68675" y="3840364"/>
                  <a:pt x="139901" y="3841325"/>
                </a:cubicBezTo>
                <a:cubicBezTo>
                  <a:pt x="206419" y="3836451"/>
                  <a:pt x="270865" y="3771061"/>
                  <a:pt x="279802" y="3701424"/>
                </a:cubicBezTo>
                <a:cubicBezTo>
                  <a:pt x="286543" y="3654621"/>
                  <a:pt x="280849" y="3603054"/>
                  <a:pt x="279802" y="3561523"/>
                </a:cubicBezTo>
                <a:cubicBezTo>
                  <a:pt x="482676" y="3570462"/>
                  <a:pt x="720610" y="3584246"/>
                  <a:pt x="873639" y="3561523"/>
                </a:cubicBezTo>
                <a:cubicBezTo>
                  <a:pt x="1026668" y="3538800"/>
                  <a:pt x="1265306" y="3572065"/>
                  <a:pt x="1503107" y="3561523"/>
                </a:cubicBezTo>
                <a:cubicBezTo>
                  <a:pt x="1740908" y="3550981"/>
                  <a:pt x="1748306" y="3553283"/>
                  <a:pt x="1990054" y="3561523"/>
                </a:cubicBezTo>
                <a:cubicBezTo>
                  <a:pt x="2231802" y="3569763"/>
                  <a:pt x="2433794" y="3541869"/>
                  <a:pt x="2619521" y="3561523"/>
                </a:cubicBezTo>
                <a:cubicBezTo>
                  <a:pt x="2805248" y="3581177"/>
                  <a:pt x="3072609" y="3570300"/>
                  <a:pt x="3248989" y="3561523"/>
                </a:cubicBezTo>
                <a:cubicBezTo>
                  <a:pt x="3425369" y="3552746"/>
                  <a:pt x="3721535" y="3587657"/>
                  <a:pt x="3842826" y="3561523"/>
                </a:cubicBezTo>
                <a:cubicBezTo>
                  <a:pt x="3914978" y="3568329"/>
                  <a:pt x="3976780" y="3485142"/>
                  <a:pt x="3982727" y="3421622"/>
                </a:cubicBezTo>
                <a:cubicBezTo>
                  <a:pt x="3960756" y="3202089"/>
                  <a:pt x="3955590" y="3136087"/>
                  <a:pt x="3982727" y="2863729"/>
                </a:cubicBezTo>
                <a:cubicBezTo>
                  <a:pt x="4009864" y="2591371"/>
                  <a:pt x="3961172" y="2352265"/>
                  <a:pt x="3982727" y="2141751"/>
                </a:cubicBezTo>
                <a:cubicBezTo>
                  <a:pt x="4004282" y="1931237"/>
                  <a:pt x="3995215" y="1732546"/>
                  <a:pt x="3982727" y="1452589"/>
                </a:cubicBezTo>
                <a:cubicBezTo>
                  <a:pt x="3970239" y="1172632"/>
                  <a:pt x="3981488" y="989198"/>
                  <a:pt x="3982727" y="861880"/>
                </a:cubicBezTo>
                <a:cubicBezTo>
                  <a:pt x="3983966" y="734562"/>
                  <a:pt x="3972082" y="321403"/>
                  <a:pt x="3982727" y="139901"/>
                </a:cubicBezTo>
                <a:close/>
                <a:moveTo>
                  <a:pt x="139901" y="559604"/>
                </a:moveTo>
                <a:cubicBezTo>
                  <a:pt x="211897" y="549277"/>
                  <a:pt x="277881" y="498596"/>
                  <a:pt x="279802" y="419703"/>
                </a:cubicBezTo>
                <a:cubicBezTo>
                  <a:pt x="281294" y="372386"/>
                  <a:pt x="245483" y="347932"/>
                  <a:pt x="209851" y="349752"/>
                </a:cubicBezTo>
                <a:cubicBezTo>
                  <a:pt x="169240" y="349628"/>
                  <a:pt x="135560" y="372877"/>
                  <a:pt x="139900" y="419703"/>
                </a:cubicBezTo>
                <a:cubicBezTo>
                  <a:pt x="142330" y="467847"/>
                  <a:pt x="141021" y="511399"/>
                  <a:pt x="139901" y="559604"/>
                </a:cubicBezTo>
                <a:close/>
              </a:path>
              <a:path w="3982727" h="3841325" fill="darkenLess" stroke="0" extrusionOk="0">
                <a:moveTo>
                  <a:pt x="139901" y="559604"/>
                </a:moveTo>
                <a:cubicBezTo>
                  <a:pt x="209999" y="558893"/>
                  <a:pt x="284232" y="510629"/>
                  <a:pt x="279802" y="419703"/>
                </a:cubicBezTo>
                <a:cubicBezTo>
                  <a:pt x="285841" y="378631"/>
                  <a:pt x="252914" y="348895"/>
                  <a:pt x="209851" y="349752"/>
                </a:cubicBezTo>
                <a:cubicBezTo>
                  <a:pt x="170769" y="348657"/>
                  <a:pt x="144152" y="376199"/>
                  <a:pt x="139900" y="419703"/>
                </a:cubicBezTo>
                <a:cubicBezTo>
                  <a:pt x="143725" y="462463"/>
                  <a:pt x="136733" y="521189"/>
                  <a:pt x="139901" y="559604"/>
                </a:cubicBezTo>
                <a:close/>
                <a:moveTo>
                  <a:pt x="3842826" y="279802"/>
                </a:moveTo>
                <a:cubicBezTo>
                  <a:pt x="3921264" y="271949"/>
                  <a:pt x="3970135" y="221130"/>
                  <a:pt x="3982727" y="139901"/>
                </a:cubicBezTo>
                <a:cubicBezTo>
                  <a:pt x="3976822" y="58363"/>
                  <a:pt x="3922108" y="4060"/>
                  <a:pt x="3842826" y="0"/>
                </a:cubicBezTo>
                <a:cubicBezTo>
                  <a:pt x="3764858" y="7590"/>
                  <a:pt x="3697982" y="59367"/>
                  <a:pt x="3702925" y="139901"/>
                </a:cubicBezTo>
                <a:cubicBezTo>
                  <a:pt x="3703297" y="180266"/>
                  <a:pt x="3730403" y="211240"/>
                  <a:pt x="3772876" y="209852"/>
                </a:cubicBezTo>
                <a:cubicBezTo>
                  <a:pt x="3813502" y="214223"/>
                  <a:pt x="3844987" y="178974"/>
                  <a:pt x="3842827" y="139901"/>
                </a:cubicBezTo>
                <a:cubicBezTo>
                  <a:pt x="3843110" y="190137"/>
                  <a:pt x="3843132" y="238103"/>
                  <a:pt x="3842826" y="279802"/>
                </a:cubicBezTo>
                <a:close/>
              </a:path>
              <a:path w="3982727" h="3841325" fill="none" extrusionOk="0">
                <a:moveTo>
                  <a:pt x="0" y="419703"/>
                </a:moveTo>
                <a:cubicBezTo>
                  <a:pt x="2644" y="342664"/>
                  <a:pt x="64020" y="277233"/>
                  <a:pt x="139901" y="279802"/>
                </a:cubicBezTo>
                <a:cubicBezTo>
                  <a:pt x="335410" y="270470"/>
                  <a:pt x="513441" y="262134"/>
                  <a:pt x="698108" y="279802"/>
                </a:cubicBezTo>
                <a:cubicBezTo>
                  <a:pt x="882775" y="297470"/>
                  <a:pt x="1116761" y="290820"/>
                  <a:pt x="1291945" y="279802"/>
                </a:cubicBezTo>
                <a:cubicBezTo>
                  <a:pt x="1467129" y="268784"/>
                  <a:pt x="1572026" y="271323"/>
                  <a:pt x="1778892" y="279802"/>
                </a:cubicBezTo>
                <a:cubicBezTo>
                  <a:pt x="1985758" y="288281"/>
                  <a:pt x="2128544" y="279468"/>
                  <a:pt x="2301469" y="279802"/>
                </a:cubicBezTo>
                <a:cubicBezTo>
                  <a:pt x="2474394" y="280136"/>
                  <a:pt x="2680309" y="280840"/>
                  <a:pt x="2824046" y="279802"/>
                </a:cubicBezTo>
                <a:cubicBezTo>
                  <a:pt x="2967783" y="278764"/>
                  <a:pt x="3296599" y="271032"/>
                  <a:pt x="3702925" y="279802"/>
                </a:cubicBezTo>
                <a:cubicBezTo>
                  <a:pt x="3700235" y="211287"/>
                  <a:pt x="3707536" y="196419"/>
                  <a:pt x="3702925" y="139901"/>
                </a:cubicBezTo>
                <a:cubicBezTo>
                  <a:pt x="3711378" y="63771"/>
                  <a:pt x="3765566" y="-3818"/>
                  <a:pt x="3842826" y="0"/>
                </a:cubicBezTo>
                <a:cubicBezTo>
                  <a:pt x="3918268" y="-3009"/>
                  <a:pt x="4000279" y="68395"/>
                  <a:pt x="3982727" y="139901"/>
                </a:cubicBezTo>
                <a:cubicBezTo>
                  <a:pt x="3997261" y="374437"/>
                  <a:pt x="3958238" y="516470"/>
                  <a:pt x="3982727" y="829062"/>
                </a:cubicBezTo>
                <a:cubicBezTo>
                  <a:pt x="4007216" y="1141654"/>
                  <a:pt x="4013461" y="1207802"/>
                  <a:pt x="3982727" y="1452589"/>
                </a:cubicBezTo>
                <a:cubicBezTo>
                  <a:pt x="3951993" y="1697376"/>
                  <a:pt x="3998852" y="1869905"/>
                  <a:pt x="3982727" y="2174568"/>
                </a:cubicBezTo>
                <a:cubicBezTo>
                  <a:pt x="3966602" y="2479231"/>
                  <a:pt x="3955394" y="2660181"/>
                  <a:pt x="3982727" y="2830912"/>
                </a:cubicBezTo>
                <a:cubicBezTo>
                  <a:pt x="4010060" y="3001643"/>
                  <a:pt x="4003574" y="3266799"/>
                  <a:pt x="3982727" y="3421622"/>
                </a:cubicBezTo>
                <a:cubicBezTo>
                  <a:pt x="3999617" y="3507952"/>
                  <a:pt x="3919696" y="3556963"/>
                  <a:pt x="3842826" y="3561523"/>
                </a:cubicBezTo>
                <a:cubicBezTo>
                  <a:pt x="3659054" y="3569147"/>
                  <a:pt x="3449870" y="3546936"/>
                  <a:pt x="3284619" y="3561523"/>
                </a:cubicBezTo>
                <a:cubicBezTo>
                  <a:pt x="3119368" y="3576110"/>
                  <a:pt x="2949779" y="3543201"/>
                  <a:pt x="2690782" y="3561523"/>
                </a:cubicBezTo>
                <a:cubicBezTo>
                  <a:pt x="2431785" y="3579845"/>
                  <a:pt x="2314444" y="3532512"/>
                  <a:pt x="2025684" y="3561523"/>
                </a:cubicBezTo>
                <a:cubicBezTo>
                  <a:pt x="1736924" y="3590534"/>
                  <a:pt x="1630941" y="3536760"/>
                  <a:pt x="1431846" y="3561523"/>
                </a:cubicBezTo>
                <a:cubicBezTo>
                  <a:pt x="1232751" y="3586286"/>
                  <a:pt x="987348" y="3560435"/>
                  <a:pt x="838009" y="3561523"/>
                </a:cubicBezTo>
                <a:cubicBezTo>
                  <a:pt x="688670" y="3562611"/>
                  <a:pt x="557359" y="3550246"/>
                  <a:pt x="279802" y="3561523"/>
                </a:cubicBezTo>
                <a:cubicBezTo>
                  <a:pt x="274310" y="3628519"/>
                  <a:pt x="280615" y="3656910"/>
                  <a:pt x="279802" y="3701424"/>
                </a:cubicBezTo>
                <a:cubicBezTo>
                  <a:pt x="285916" y="3790831"/>
                  <a:pt x="215679" y="3847153"/>
                  <a:pt x="139901" y="3841325"/>
                </a:cubicBezTo>
                <a:cubicBezTo>
                  <a:pt x="73071" y="3836134"/>
                  <a:pt x="-2292" y="3769129"/>
                  <a:pt x="0" y="3701424"/>
                </a:cubicBezTo>
                <a:cubicBezTo>
                  <a:pt x="12535" y="3417551"/>
                  <a:pt x="-24384" y="3310520"/>
                  <a:pt x="0" y="3045080"/>
                </a:cubicBezTo>
                <a:cubicBezTo>
                  <a:pt x="24384" y="2779640"/>
                  <a:pt x="55" y="2606210"/>
                  <a:pt x="0" y="2454370"/>
                </a:cubicBezTo>
                <a:cubicBezTo>
                  <a:pt x="-55" y="2302530"/>
                  <a:pt x="20268" y="2099723"/>
                  <a:pt x="0" y="1798026"/>
                </a:cubicBezTo>
                <a:cubicBezTo>
                  <a:pt x="-20268" y="1496329"/>
                  <a:pt x="-21462" y="1452452"/>
                  <a:pt x="0" y="1240133"/>
                </a:cubicBezTo>
                <a:cubicBezTo>
                  <a:pt x="21462" y="1027814"/>
                  <a:pt x="21665" y="724947"/>
                  <a:pt x="0" y="419703"/>
                </a:cubicBezTo>
                <a:close/>
                <a:moveTo>
                  <a:pt x="3702925" y="279802"/>
                </a:moveTo>
                <a:cubicBezTo>
                  <a:pt x="3737894" y="285774"/>
                  <a:pt x="3809729" y="273100"/>
                  <a:pt x="3842826" y="279802"/>
                </a:cubicBezTo>
                <a:cubicBezTo>
                  <a:pt x="3928808" y="291455"/>
                  <a:pt x="3980338" y="216864"/>
                  <a:pt x="3982727" y="139901"/>
                </a:cubicBezTo>
                <a:moveTo>
                  <a:pt x="3842826" y="279802"/>
                </a:moveTo>
                <a:cubicBezTo>
                  <a:pt x="3848083" y="210045"/>
                  <a:pt x="3839328" y="181054"/>
                  <a:pt x="3842826" y="139901"/>
                </a:cubicBezTo>
                <a:cubicBezTo>
                  <a:pt x="3840289" y="177199"/>
                  <a:pt x="3814584" y="207722"/>
                  <a:pt x="3772875" y="209852"/>
                </a:cubicBezTo>
                <a:cubicBezTo>
                  <a:pt x="3732381" y="208844"/>
                  <a:pt x="3709988" y="182186"/>
                  <a:pt x="3702924" y="139901"/>
                </a:cubicBezTo>
                <a:moveTo>
                  <a:pt x="139901" y="559604"/>
                </a:moveTo>
                <a:cubicBezTo>
                  <a:pt x="145617" y="510189"/>
                  <a:pt x="140518" y="458807"/>
                  <a:pt x="139901" y="419703"/>
                </a:cubicBezTo>
                <a:cubicBezTo>
                  <a:pt x="136154" y="378726"/>
                  <a:pt x="175659" y="356752"/>
                  <a:pt x="209852" y="349752"/>
                </a:cubicBezTo>
                <a:cubicBezTo>
                  <a:pt x="255423" y="354536"/>
                  <a:pt x="272207" y="376915"/>
                  <a:pt x="279803" y="419703"/>
                </a:cubicBezTo>
                <a:cubicBezTo>
                  <a:pt x="279620" y="500608"/>
                  <a:pt x="219829" y="566250"/>
                  <a:pt x="139902" y="559604"/>
                </a:cubicBezTo>
                <a:cubicBezTo>
                  <a:pt x="70392" y="547270"/>
                  <a:pt x="1045" y="499724"/>
                  <a:pt x="1" y="419703"/>
                </a:cubicBezTo>
                <a:moveTo>
                  <a:pt x="279802" y="419703"/>
                </a:moveTo>
                <a:cubicBezTo>
                  <a:pt x="271145" y="576793"/>
                  <a:pt x="269919" y="757927"/>
                  <a:pt x="279802" y="953812"/>
                </a:cubicBezTo>
                <a:cubicBezTo>
                  <a:pt x="289685" y="1149697"/>
                  <a:pt x="308238" y="1433479"/>
                  <a:pt x="279802" y="1582176"/>
                </a:cubicBezTo>
                <a:cubicBezTo>
                  <a:pt x="251366" y="1730873"/>
                  <a:pt x="263134" y="1870243"/>
                  <a:pt x="279802" y="2116286"/>
                </a:cubicBezTo>
                <a:cubicBezTo>
                  <a:pt x="296471" y="2362329"/>
                  <a:pt x="303481" y="2406175"/>
                  <a:pt x="279802" y="2650395"/>
                </a:cubicBezTo>
                <a:cubicBezTo>
                  <a:pt x="256123" y="2894615"/>
                  <a:pt x="302990" y="3262580"/>
                  <a:pt x="279802" y="3561523"/>
                </a:cubicBezTo>
              </a:path>
              <a:path w="3982727" h="3841325" fill="none" stroke="0" extrusionOk="0">
                <a:moveTo>
                  <a:pt x="0" y="419703"/>
                </a:moveTo>
                <a:cubicBezTo>
                  <a:pt x="-4637" y="347502"/>
                  <a:pt x="64117" y="281624"/>
                  <a:pt x="139901" y="279802"/>
                </a:cubicBezTo>
                <a:cubicBezTo>
                  <a:pt x="315169" y="289283"/>
                  <a:pt x="448418" y="302359"/>
                  <a:pt x="626848" y="279802"/>
                </a:cubicBezTo>
                <a:cubicBezTo>
                  <a:pt x="805278" y="257245"/>
                  <a:pt x="1084976" y="268035"/>
                  <a:pt x="1220685" y="279802"/>
                </a:cubicBezTo>
                <a:cubicBezTo>
                  <a:pt x="1356394" y="291569"/>
                  <a:pt x="1617998" y="299939"/>
                  <a:pt x="1850153" y="279802"/>
                </a:cubicBezTo>
                <a:cubicBezTo>
                  <a:pt x="2082308" y="259665"/>
                  <a:pt x="2127417" y="258605"/>
                  <a:pt x="2372729" y="279802"/>
                </a:cubicBezTo>
                <a:cubicBezTo>
                  <a:pt x="2618041" y="300999"/>
                  <a:pt x="2790345" y="294313"/>
                  <a:pt x="3037827" y="279802"/>
                </a:cubicBezTo>
                <a:cubicBezTo>
                  <a:pt x="3285309" y="265291"/>
                  <a:pt x="3423597" y="303064"/>
                  <a:pt x="3702925" y="279802"/>
                </a:cubicBezTo>
                <a:cubicBezTo>
                  <a:pt x="3709551" y="234122"/>
                  <a:pt x="3708682" y="170689"/>
                  <a:pt x="3702925" y="139901"/>
                </a:cubicBezTo>
                <a:cubicBezTo>
                  <a:pt x="3709778" y="62009"/>
                  <a:pt x="3767365" y="-17436"/>
                  <a:pt x="3842826" y="0"/>
                </a:cubicBezTo>
                <a:cubicBezTo>
                  <a:pt x="3920299" y="-13107"/>
                  <a:pt x="3971472" y="74132"/>
                  <a:pt x="3982727" y="139901"/>
                </a:cubicBezTo>
                <a:cubicBezTo>
                  <a:pt x="3962935" y="463232"/>
                  <a:pt x="3977732" y="627976"/>
                  <a:pt x="3982727" y="796245"/>
                </a:cubicBezTo>
                <a:cubicBezTo>
                  <a:pt x="3987722" y="964514"/>
                  <a:pt x="3961553" y="1189837"/>
                  <a:pt x="3982727" y="1518224"/>
                </a:cubicBezTo>
                <a:cubicBezTo>
                  <a:pt x="4003901" y="1846611"/>
                  <a:pt x="3971745" y="1983165"/>
                  <a:pt x="3982727" y="2141751"/>
                </a:cubicBezTo>
                <a:cubicBezTo>
                  <a:pt x="3993709" y="2300337"/>
                  <a:pt x="3977590" y="2434908"/>
                  <a:pt x="3982727" y="2699643"/>
                </a:cubicBezTo>
                <a:cubicBezTo>
                  <a:pt x="3987864" y="2964378"/>
                  <a:pt x="3995641" y="3172432"/>
                  <a:pt x="3982727" y="3421622"/>
                </a:cubicBezTo>
                <a:cubicBezTo>
                  <a:pt x="3992747" y="3491936"/>
                  <a:pt x="3913057" y="3553232"/>
                  <a:pt x="3842826" y="3561523"/>
                </a:cubicBezTo>
                <a:cubicBezTo>
                  <a:pt x="3728664" y="3584532"/>
                  <a:pt x="3570741" y="3562431"/>
                  <a:pt x="3320249" y="3561523"/>
                </a:cubicBezTo>
                <a:cubicBezTo>
                  <a:pt x="3069757" y="3560615"/>
                  <a:pt x="3040122" y="3559187"/>
                  <a:pt x="2833303" y="3561523"/>
                </a:cubicBezTo>
                <a:cubicBezTo>
                  <a:pt x="2626484" y="3563859"/>
                  <a:pt x="2461248" y="3569837"/>
                  <a:pt x="2203835" y="3561523"/>
                </a:cubicBezTo>
                <a:cubicBezTo>
                  <a:pt x="1946422" y="3553209"/>
                  <a:pt x="1911111" y="3580683"/>
                  <a:pt x="1716888" y="3561523"/>
                </a:cubicBezTo>
                <a:cubicBezTo>
                  <a:pt x="1522665" y="3542363"/>
                  <a:pt x="1361897" y="3574932"/>
                  <a:pt x="1229942" y="3561523"/>
                </a:cubicBezTo>
                <a:cubicBezTo>
                  <a:pt x="1097987" y="3548114"/>
                  <a:pt x="650195" y="3590498"/>
                  <a:pt x="279802" y="3561523"/>
                </a:cubicBezTo>
                <a:cubicBezTo>
                  <a:pt x="274213" y="3623223"/>
                  <a:pt x="276474" y="3656781"/>
                  <a:pt x="279802" y="3701424"/>
                </a:cubicBezTo>
                <a:cubicBezTo>
                  <a:pt x="281844" y="3785849"/>
                  <a:pt x="225124" y="3840316"/>
                  <a:pt x="139901" y="3841325"/>
                </a:cubicBezTo>
                <a:cubicBezTo>
                  <a:pt x="69995" y="3854226"/>
                  <a:pt x="451" y="3784369"/>
                  <a:pt x="0" y="3701424"/>
                </a:cubicBezTo>
                <a:cubicBezTo>
                  <a:pt x="-26916" y="3462610"/>
                  <a:pt x="23458" y="3399102"/>
                  <a:pt x="0" y="3110714"/>
                </a:cubicBezTo>
                <a:cubicBezTo>
                  <a:pt x="-23458" y="2822326"/>
                  <a:pt x="-3581" y="2779704"/>
                  <a:pt x="0" y="2487187"/>
                </a:cubicBezTo>
                <a:cubicBezTo>
                  <a:pt x="3581" y="2194670"/>
                  <a:pt x="-23703" y="2106834"/>
                  <a:pt x="0" y="1798026"/>
                </a:cubicBezTo>
                <a:cubicBezTo>
                  <a:pt x="23703" y="1489218"/>
                  <a:pt x="24944" y="1304867"/>
                  <a:pt x="0" y="1174499"/>
                </a:cubicBezTo>
                <a:cubicBezTo>
                  <a:pt x="-24944" y="1044131"/>
                  <a:pt x="-34971" y="652177"/>
                  <a:pt x="0" y="419703"/>
                </a:cubicBezTo>
                <a:close/>
                <a:moveTo>
                  <a:pt x="3702925" y="279802"/>
                </a:moveTo>
                <a:cubicBezTo>
                  <a:pt x="3761115" y="281444"/>
                  <a:pt x="3782293" y="283210"/>
                  <a:pt x="3842826" y="279802"/>
                </a:cubicBezTo>
                <a:cubicBezTo>
                  <a:pt x="3924453" y="282005"/>
                  <a:pt x="3991600" y="212392"/>
                  <a:pt x="3982727" y="139901"/>
                </a:cubicBezTo>
                <a:moveTo>
                  <a:pt x="3842826" y="279802"/>
                </a:moveTo>
                <a:cubicBezTo>
                  <a:pt x="3849133" y="214188"/>
                  <a:pt x="3845105" y="196344"/>
                  <a:pt x="3842826" y="139901"/>
                </a:cubicBezTo>
                <a:cubicBezTo>
                  <a:pt x="3852197" y="179880"/>
                  <a:pt x="3812731" y="215504"/>
                  <a:pt x="3772875" y="209852"/>
                </a:cubicBezTo>
                <a:cubicBezTo>
                  <a:pt x="3730251" y="213390"/>
                  <a:pt x="3702628" y="176487"/>
                  <a:pt x="3702924" y="139901"/>
                </a:cubicBezTo>
                <a:moveTo>
                  <a:pt x="139901" y="559604"/>
                </a:moveTo>
                <a:cubicBezTo>
                  <a:pt x="134223" y="496974"/>
                  <a:pt x="133301" y="480774"/>
                  <a:pt x="139901" y="419703"/>
                </a:cubicBezTo>
                <a:cubicBezTo>
                  <a:pt x="138989" y="379206"/>
                  <a:pt x="168267" y="350535"/>
                  <a:pt x="209852" y="349752"/>
                </a:cubicBezTo>
                <a:cubicBezTo>
                  <a:pt x="247591" y="352888"/>
                  <a:pt x="279092" y="379774"/>
                  <a:pt x="279803" y="419703"/>
                </a:cubicBezTo>
                <a:cubicBezTo>
                  <a:pt x="275976" y="492501"/>
                  <a:pt x="215355" y="560984"/>
                  <a:pt x="139902" y="559604"/>
                </a:cubicBezTo>
                <a:cubicBezTo>
                  <a:pt x="52652" y="555413"/>
                  <a:pt x="-755" y="499540"/>
                  <a:pt x="1" y="419703"/>
                </a:cubicBezTo>
                <a:moveTo>
                  <a:pt x="279802" y="419703"/>
                </a:moveTo>
                <a:cubicBezTo>
                  <a:pt x="287902" y="638193"/>
                  <a:pt x="302858" y="748764"/>
                  <a:pt x="279802" y="985231"/>
                </a:cubicBezTo>
                <a:cubicBezTo>
                  <a:pt x="256746" y="1221698"/>
                  <a:pt x="246591" y="1412726"/>
                  <a:pt x="279802" y="1676431"/>
                </a:cubicBezTo>
                <a:cubicBezTo>
                  <a:pt x="313013" y="1940136"/>
                  <a:pt x="298528" y="1992319"/>
                  <a:pt x="279802" y="2210540"/>
                </a:cubicBezTo>
                <a:cubicBezTo>
                  <a:pt x="261076" y="2428761"/>
                  <a:pt x="295821" y="2629686"/>
                  <a:pt x="279802" y="2901741"/>
                </a:cubicBezTo>
                <a:cubicBezTo>
                  <a:pt x="263783" y="3173796"/>
                  <a:pt x="247608" y="3329870"/>
                  <a:pt x="279802" y="356152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Reklamna turistička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knjižica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iz 1954. godine kojom se reklamira „sunčani Jadran”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   bila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je namijenjena gostima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iz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inozemstva.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22085AA-0C71-4065-82BE-A0E8F1D5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7795" y="1181069"/>
            <a:ext cx="5413515" cy="561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7391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64777108"/>
              </p:ext>
            </p:extLst>
          </p:nvPr>
        </p:nvGraphicFramePr>
        <p:xfrm>
          <a:off x="166540" y="1271337"/>
          <a:ext cx="611171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FA33432-53BB-4CC5-968E-1F6E4CBC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022" y="1395167"/>
            <a:ext cx="5425438" cy="406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AC8CB7F7-BA15-4159-830E-C64C4CF65358}"/>
              </a:ext>
            </a:extLst>
          </p:cNvPr>
          <p:cNvSpPr/>
          <p:nvPr/>
        </p:nvSpPr>
        <p:spPr>
          <a:xfrm>
            <a:off x="7522590" y="5586663"/>
            <a:ext cx="3657600" cy="1098223"/>
          </a:xfrm>
          <a:custGeom>
            <a:avLst/>
            <a:gdLst>
              <a:gd name="connsiteX0" fmla="*/ 3657600 w 3657600"/>
              <a:gd name="connsiteY0" fmla="*/ 76003 h 1098223"/>
              <a:gd name="connsiteX1" fmla="*/ 3581597 w 3657600"/>
              <a:gd name="connsiteY1" fmla="*/ 152006 h 1098223"/>
              <a:gd name="connsiteX2" fmla="*/ 3581597 w 3657600"/>
              <a:gd name="connsiteY2" fmla="*/ 76003 h 1098223"/>
              <a:gd name="connsiteX3" fmla="*/ 3543596 w 3657600"/>
              <a:gd name="connsiteY3" fmla="*/ 114004 h 1098223"/>
              <a:gd name="connsiteX4" fmla="*/ 3505595 w 3657600"/>
              <a:gd name="connsiteY4" fmla="*/ 76003 h 1098223"/>
              <a:gd name="connsiteX5" fmla="*/ 3505595 w 3657600"/>
              <a:gd name="connsiteY5" fmla="*/ 152005 h 1098223"/>
              <a:gd name="connsiteX6" fmla="*/ 2922564 w 3657600"/>
              <a:gd name="connsiteY6" fmla="*/ 152005 h 1098223"/>
              <a:gd name="connsiteX7" fmla="*/ 2236646 w 3657600"/>
              <a:gd name="connsiteY7" fmla="*/ 152005 h 1098223"/>
              <a:gd name="connsiteX8" fmla="*/ 1653615 w 3657600"/>
              <a:gd name="connsiteY8" fmla="*/ 152005 h 1098223"/>
              <a:gd name="connsiteX9" fmla="*/ 967697 w 3657600"/>
              <a:gd name="connsiteY9" fmla="*/ 152005 h 1098223"/>
              <a:gd name="connsiteX10" fmla="*/ 76003 w 3657600"/>
              <a:gd name="connsiteY10" fmla="*/ 152005 h 1098223"/>
              <a:gd name="connsiteX11" fmla="*/ 0 w 3657600"/>
              <a:gd name="connsiteY11" fmla="*/ 228008 h 1098223"/>
              <a:gd name="connsiteX12" fmla="*/ 0 w 3657600"/>
              <a:gd name="connsiteY12" fmla="*/ 617172 h 1098223"/>
              <a:gd name="connsiteX13" fmla="*/ 0 w 3657600"/>
              <a:gd name="connsiteY13" fmla="*/ 1022220 h 1098223"/>
              <a:gd name="connsiteX14" fmla="*/ 76003 w 3657600"/>
              <a:gd name="connsiteY14" fmla="*/ 1098223 h 1098223"/>
              <a:gd name="connsiteX15" fmla="*/ 152006 w 3657600"/>
              <a:gd name="connsiteY15" fmla="*/ 1022220 h 1098223"/>
              <a:gd name="connsiteX16" fmla="*/ 152005 w 3657600"/>
              <a:gd name="connsiteY16" fmla="*/ 946218 h 1098223"/>
              <a:gd name="connsiteX17" fmla="*/ 735036 w 3657600"/>
              <a:gd name="connsiteY17" fmla="*/ 946218 h 1098223"/>
              <a:gd name="connsiteX18" fmla="*/ 1352362 w 3657600"/>
              <a:gd name="connsiteY18" fmla="*/ 946218 h 1098223"/>
              <a:gd name="connsiteX19" fmla="*/ 2038281 w 3657600"/>
              <a:gd name="connsiteY19" fmla="*/ 946218 h 1098223"/>
              <a:gd name="connsiteX20" fmla="*/ 2689903 w 3657600"/>
              <a:gd name="connsiteY20" fmla="*/ 946218 h 1098223"/>
              <a:gd name="connsiteX21" fmla="*/ 3581597 w 3657600"/>
              <a:gd name="connsiteY21" fmla="*/ 946218 h 1098223"/>
              <a:gd name="connsiteX22" fmla="*/ 3657600 w 3657600"/>
              <a:gd name="connsiteY22" fmla="*/ 870215 h 1098223"/>
              <a:gd name="connsiteX23" fmla="*/ 3657600 w 3657600"/>
              <a:gd name="connsiteY23" fmla="*/ 465167 h 1098223"/>
              <a:gd name="connsiteX24" fmla="*/ 3657600 w 3657600"/>
              <a:gd name="connsiteY24" fmla="*/ 76003 h 1098223"/>
              <a:gd name="connsiteX25" fmla="*/ 76003 w 3657600"/>
              <a:gd name="connsiteY25" fmla="*/ 304010 h 1098223"/>
              <a:gd name="connsiteX26" fmla="*/ 152006 w 3657600"/>
              <a:gd name="connsiteY26" fmla="*/ 228007 h 1098223"/>
              <a:gd name="connsiteX27" fmla="*/ 114005 w 3657600"/>
              <a:gd name="connsiteY27" fmla="*/ 190006 h 1098223"/>
              <a:gd name="connsiteX28" fmla="*/ 76004 w 3657600"/>
              <a:gd name="connsiteY28" fmla="*/ 228007 h 1098223"/>
              <a:gd name="connsiteX29" fmla="*/ 76003 w 3657600"/>
              <a:gd name="connsiteY29" fmla="*/ 304010 h 1098223"/>
              <a:gd name="connsiteX0" fmla="*/ 76003 w 3657600"/>
              <a:gd name="connsiteY0" fmla="*/ 304010 h 1098223"/>
              <a:gd name="connsiteX1" fmla="*/ 152006 w 3657600"/>
              <a:gd name="connsiteY1" fmla="*/ 228007 h 1098223"/>
              <a:gd name="connsiteX2" fmla="*/ 114005 w 3657600"/>
              <a:gd name="connsiteY2" fmla="*/ 190006 h 1098223"/>
              <a:gd name="connsiteX3" fmla="*/ 76004 w 3657600"/>
              <a:gd name="connsiteY3" fmla="*/ 228007 h 1098223"/>
              <a:gd name="connsiteX4" fmla="*/ 76003 w 3657600"/>
              <a:gd name="connsiteY4" fmla="*/ 304010 h 1098223"/>
              <a:gd name="connsiteX5" fmla="*/ 3581597 w 3657600"/>
              <a:gd name="connsiteY5" fmla="*/ 152005 h 1098223"/>
              <a:gd name="connsiteX6" fmla="*/ 3657600 w 3657600"/>
              <a:gd name="connsiteY6" fmla="*/ 76002 h 1098223"/>
              <a:gd name="connsiteX7" fmla="*/ 3581597 w 3657600"/>
              <a:gd name="connsiteY7" fmla="*/ -1 h 1098223"/>
              <a:gd name="connsiteX8" fmla="*/ 3505594 w 3657600"/>
              <a:gd name="connsiteY8" fmla="*/ 76002 h 1098223"/>
              <a:gd name="connsiteX9" fmla="*/ 3543595 w 3657600"/>
              <a:gd name="connsiteY9" fmla="*/ 114003 h 1098223"/>
              <a:gd name="connsiteX10" fmla="*/ 3581596 w 3657600"/>
              <a:gd name="connsiteY10" fmla="*/ 76002 h 1098223"/>
              <a:gd name="connsiteX11" fmla="*/ 3581597 w 3657600"/>
              <a:gd name="connsiteY11" fmla="*/ 152005 h 1098223"/>
              <a:gd name="connsiteX0" fmla="*/ 0 w 3657600"/>
              <a:gd name="connsiteY0" fmla="*/ 228008 h 1098223"/>
              <a:gd name="connsiteX1" fmla="*/ 76003 w 3657600"/>
              <a:gd name="connsiteY1" fmla="*/ 152005 h 1098223"/>
              <a:gd name="connsiteX2" fmla="*/ 796217 w 3657600"/>
              <a:gd name="connsiteY2" fmla="*/ 152005 h 1098223"/>
              <a:gd name="connsiteX3" fmla="*/ 1550728 w 3657600"/>
              <a:gd name="connsiteY3" fmla="*/ 152005 h 1098223"/>
              <a:gd name="connsiteX4" fmla="*/ 2133758 w 3657600"/>
              <a:gd name="connsiteY4" fmla="*/ 152005 h 1098223"/>
              <a:gd name="connsiteX5" fmla="*/ 2888268 w 3657600"/>
              <a:gd name="connsiteY5" fmla="*/ 152005 h 1098223"/>
              <a:gd name="connsiteX6" fmla="*/ 3505595 w 3657600"/>
              <a:gd name="connsiteY6" fmla="*/ 152005 h 1098223"/>
              <a:gd name="connsiteX7" fmla="*/ 3505595 w 3657600"/>
              <a:gd name="connsiteY7" fmla="*/ 76003 h 1098223"/>
              <a:gd name="connsiteX8" fmla="*/ 3581598 w 3657600"/>
              <a:gd name="connsiteY8" fmla="*/ 0 h 1098223"/>
              <a:gd name="connsiteX9" fmla="*/ 3657601 w 3657600"/>
              <a:gd name="connsiteY9" fmla="*/ 76003 h 1098223"/>
              <a:gd name="connsiteX10" fmla="*/ 3657600 w 3657600"/>
              <a:gd name="connsiteY10" fmla="*/ 870215 h 1098223"/>
              <a:gd name="connsiteX11" fmla="*/ 3581597 w 3657600"/>
              <a:gd name="connsiteY11" fmla="*/ 946218 h 1098223"/>
              <a:gd name="connsiteX12" fmla="*/ 2861383 w 3657600"/>
              <a:gd name="connsiteY12" fmla="*/ 946218 h 1098223"/>
              <a:gd name="connsiteX13" fmla="*/ 2175464 w 3657600"/>
              <a:gd name="connsiteY13" fmla="*/ 946218 h 1098223"/>
              <a:gd name="connsiteX14" fmla="*/ 1523842 w 3657600"/>
              <a:gd name="connsiteY14" fmla="*/ 946218 h 1098223"/>
              <a:gd name="connsiteX15" fmla="*/ 906515 w 3657600"/>
              <a:gd name="connsiteY15" fmla="*/ 946218 h 1098223"/>
              <a:gd name="connsiteX16" fmla="*/ 152005 w 3657600"/>
              <a:gd name="connsiteY16" fmla="*/ 946218 h 1098223"/>
              <a:gd name="connsiteX17" fmla="*/ 152005 w 3657600"/>
              <a:gd name="connsiteY17" fmla="*/ 1022220 h 1098223"/>
              <a:gd name="connsiteX18" fmla="*/ 76002 w 3657600"/>
              <a:gd name="connsiteY18" fmla="*/ 1098223 h 1098223"/>
              <a:gd name="connsiteX19" fmla="*/ -1 w 3657600"/>
              <a:gd name="connsiteY19" fmla="*/ 1022220 h 1098223"/>
              <a:gd name="connsiteX20" fmla="*/ 0 w 3657600"/>
              <a:gd name="connsiteY20" fmla="*/ 228008 h 1098223"/>
              <a:gd name="connsiteX21" fmla="*/ 3505595 w 3657600"/>
              <a:gd name="connsiteY21" fmla="*/ 152005 h 1098223"/>
              <a:gd name="connsiteX22" fmla="*/ 3581597 w 3657600"/>
              <a:gd name="connsiteY22" fmla="*/ 152005 h 1098223"/>
              <a:gd name="connsiteX23" fmla="*/ 3657600 w 3657600"/>
              <a:gd name="connsiteY23" fmla="*/ 76002 h 1098223"/>
              <a:gd name="connsiteX24" fmla="*/ 3581597 w 3657600"/>
              <a:gd name="connsiteY24" fmla="*/ 152005 h 1098223"/>
              <a:gd name="connsiteX25" fmla="*/ 3581597 w 3657600"/>
              <a:gd name="connsiteY25" fmla="*/ 76003 h 1098223"/>
              <a:gd name="connsiteX26" fmla="*/ 3543596 w 3657600"/>
              <a:gd name="connsiteY26" fmla="*/ 114004 h 1098223"/>
              <a:gd name="connsiteX27" fmla="*/ 3505595 w 3657600"/>
              <a:gd name="connsiteY27" fmla="*/ 76003 h 1098223"/>
              <a:gd name="connsiteX28" fmla="*/ 76003 w 3657600"/>
              <a:gd name="connsiteY28" fmla="*/ 304010 h 1098223"/>
              <a:gd name="connsiteX29" fmla="*/ 76003 w 3657600"/>
              <a:gd name="connsiteY29" fmla="*/ 228008 h 1098223"/>
              <a:gd name="connsiteX30" fmla="*/ 114004 w 3657600"/>
              <a:gd name="connsiteY30" fmla="*/ 190007 h 1098223"/>
              <a:gd name="connsiteX31" fmla="*/ 152005 w 3657600"/>
              <a:gd name="connsiteY31" fmla="*/ 228008 h 1098223"/>
              <a:gd name="connsiteX32" fmla="*/ 76002 w 3657600"/>
              <a:gd name="connsiteY32" fmla="*/ 304011 h 1098223"/>
              <a:gd name="connsiteX33" fmla="*/ -1 w 3657600"/>
              <a:gd name="connsiteY33" fmla="*/ 228008 h 1098223"/>
              <a:gd name="connsiteX34" fmla="*/ 152005 w 3657600"/>
              <a:gd name="connsiteY34" fmla="*/ 228008 h 1098223"/>
              <a:gd name="connsiteX35" fmla="*/ 152005 w 3657600"/>
              <a:gd name="connsiteY35" fmla="*/ 579931 h 1098223"/>
              <a:gd name="connsiteX36" fmla="*/ 152005 w 3657600"/>
              <a:gd name="connsiteY36" fmla="*/ 946218 h 109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657600" h="1098223" stroke="0" extrusionOk="0">
                <a:moveTo>
                  <a:pt x="3657600" y="76003"/>
                </a:moveTo>
                <a:cubicBezTo>
                  <a:pt x="3630915" y="100955"/>
                  <a:pt x="3597559" y="129188"/>
                  <a:pt x="3581597" y="152006"/>
                </a:cubicBezTo>
                <a:cubicBezTo>
                  <a:pt x="3584726" y="115171"/>
                  <a:pt x="3582925" y="101021"/>
                  <a:pt x="3581597" y="76003"/>
                </a:cubicBezTo>
                <a:cubicBezTo>
                  <a:pt x="3584230" y="100351"/>
                  <a:pt x="3563396" y="116181"/>
                  <a:pt x="3543596" y="114004"/>
                </a:cubicBezTo>
                <a:cubicBezTo>
                  <a:pt x="3524835" y="118400"/>
                  <a:pt x="3502705" y="97152"/>
                  <a:pt x="3505595" y="76003"/>
                </a:cubicBezTo>
                <a:cubicBezTo>
                  <a:pt x="3505481" y="103858"/>
                  <a:pt x="3506282" y="134183"/>
                  <a:pt x="3505595" y="152005"/>
                </a:cubicBezTo>
                <a:cubicBezTo>
                  <a:pt x="3341707" y="173330"/>
                  <a:pt x="3109439" y="155490"/>
                  <a:pt x="2922564" y="152005"/>
                </a:cubicBezTo>
                <a:cubicBezTo>
                  <a:pt x="2735689" y="148520"/>
                  <a:pt x="2474448" y="119543"/>
                  <a:pt x="2236646" y="152005"/>
                </a:cubicBezTo>
                <a:cubicBezTo>
                  <a:pt x="1998844" y="184467"/>
                  <a:pt x="1844689" y="141696"/>
                  <a:pt x="1653615" y="152005"/>
                </a:cubicBezTo>
                <a:cubicBezTo>
                  <a:pt x="1462541" y="162314"/>
                  <a:pt x="1202160" y="180659"/>
                  <a:pt x="967697" y="152005"/>
                </a:cubicBezTo>
                <a:cubicBezTo>
                  <a:pt x="733234" y="123351"/>
                  <a:pt x="386373" y="160117"/>
                  <a:pt x="76003" y="152005"/>
                </a:cubicBezTo>
                <a:cubicBezTo>
                  <a:pt x="28181" y="156648"/>
                  <a:pt x="-905" y="188640"/>
                  <a:pt x="0" y="228008"/>
                </a:cubicBezTo>
                <a:cubicBezTo>
                  <a:pt x="-52" y="319186"/>
                  <a:pt x="-1540" y="485029"/>
                  <a:pt x="0" y="617172"/>
                </a:cubicBezTo>
                <a:cubicBezTo>
                  <a:pt x="1540" y="749315"/>
                  <a:pt x="-19878" y="843431"/>
                  <a:pt x="0" y="1022220"/>
                </a:cubicBezTo>
                <a:cubicBezTo>
                  <a:pt x="-1006" y="1069968"/>
                  <a:pt x="33800" y="1101438"/>
                  <a:pt x="76003" y="1098223"/>
                </a:cubicBezTo>
                <a:cubicBezTo>
                  <a:pt x="111197" y="1091577"/>
                  <a:pt x="158972" y="1067624"/>
                  <a:pt x="152006" y="1022220"/>
                </a:cubicBezTo>
                <a:cubicBezTo>
                  <a:pt x="151214" y="997290"/>
                  <a:pt x="150482" y="973825"/>
                  <a:pt x="152005" y="946218"/>
                </a:cubicBezTo>
                <a:cubicBezTo>
                  <a:pt x="326469" y="938293"/>
                  <a:pt x="577023" y="919022"/>
                  <a:pt x="735036" y="946218"/>
                </a:cubicBezTo>
                <a:cubicBezTo>
                  <a:pt x="893049" y="973414"/>
                  <a:pt x="1048803" y="925852"/>
                  <a:pt x="1352362" y="946218"/>
                </a:cubicBezTo>
                <a:cubicBezTo>
                  <a:pt x="1655921" y="966584"/>
                  <a:pt x="1790198" y="946132"/>
                  <a:pt x="2038281" y="946218"/>
                </a:cubicBezTo>
                <a:cubicBezTo>
                  <a:pt x="2286364" y="946304"/>
                  <a:pt x="2469834" y="963509"/>
                  <a:pt x="2689903" y="946218"/>
                </a:cubicBezTo>
                <a:cubicBezTo>
                  <a:pt x="2909972" y="928927"/>
                  <a:pt x="3249947" y="925929"/>
                  <a:pt x="3581597" y="946218"/>
                </a:cubicBezTo>
                <a:cubicBezTo>
                  <a:pt x="3624506" y="945252"/>
                  <a:pt x="3652033" y="903664"/>
                  <a:pt x="3657600" y="870215"/>
                </a:cubicBezTo>
                <a:cubicBezTo>
                  <a:pt x="3654946" y="750198"/>
                  <a:pt x="3659968" y="559730"/>
                  <a:pt x="3657600" y="465167"/>
                </a:cubicBezTo>
                <a:cubicBezTo>
                  <a:pt x="3655232" y="370604"/>
                  <a:pt x="3660313" y="220419"/>
                  <a:pt x="3657600" y="76003"/>
                </a:cubicBezTo>
                <a:close/>
                <a:moveTo>
                  <a:pt x="76003" y="304010"/>
                </a:moveTo>
                <a:cubicBezTo>
                  <a:pt x="114483" y="304273"/>
                  <a:pt x="156707" y="267231"/>
                  <a:pt x="152006" y="228007"/>
                </a:cubicBezTo>
                <a:cubicBezTo>
                  <a:pt x="151890" y="208355"/>
                  <a:pt x="131134" y="187683"/>
                  <a:pt x="114005" y="190006"/>
                </a:cubicBezTo>
                <a:cubicBezTo>
                  <a:pt x="94481" y="187882"/>
                  <a:pt x="74465" y="203526"/>
                  <a:pt x="76004" y="228007"/>
                </a:cubicBezTo>
                <a:cubicBezTo>
                  <a:pt x="74191" y="251706"/>
                  <a:pt x="79510" y="277489"/>
                  <a:pt x="76003" y="304010"/>
                </a:cubicBezTo>
                <a:close/>
              </a:path>
              <a:path w="3657600" h="1098223" fill="darkenLess" stroke="0" extrusionOk="0">
                <a:moveTo>
                  <a:pt x="76003" y="304010"/>
                </a:moveTo>
                <a:cubicBezTo>
                  <a:pt x="122146" y="309890"/>
                  <a:pt x="154517" y="276378"/>
                  <a:pt x="152006" y="228007"/>
                </a:cubicBezTo>
                <a:cubicBezTo>
                  <a:pt x="150191" y="203464"/>
                  <a:pt x="133898" y="190933"/>
                  <a:pt x="114005" y="190006"/>
                </a:cubicBezTo>
                <a:cubicBezTo>
                  <a:pt x="93172" y="189110"/>
                  <a:pt x="74148" y="205894"/>
                  <a:pt x="76004" y="228007"/>
                </a:cubicBezTo>
                <a:cubicBezTo>
                  <a:pt x="70932" y="253024"/>
                  <a:pt x="73321" y="273614"/>
                  <a:pt x="76003" y="304010"/>
                </a:cubicBezTo>
                <a:close/>
                <a:moveTo>
                  <a:pt x="3581597" y="152005"/>
                </a:moveTo>
                <a:cubicBezTo>
                  <a:pt x="3628000" y="154757"/>
                  <a:pt x="3660464" y="113958"/>
                  <a:pt x="3657600" y="76002"/>
                </a:cubicBezTo>
                <a:cubicBezTo>
                  <a:pt x="3652587" y="33530"/>
                  <a:pt x="3624490" y="2831"/>
                  <a:pt x="3581597" y="-1"/>
                </a:cubicBezTo>
                <a:cubicBezTo>
                  <a:pt x="3545836" y="-2511"/>
                  <a:pt x="3510749" y="33030"/>
                  <a:pt x="3505594" y="76002"/>
                </a:cubicBezTo>
                <a:cubicBezTo>
                  <a:pt x="3504779" y="95001"/>
                  <a:pt x="3523722" y="112727"/>
                  <a:pt x="3543595" y="114003"/>
                </a:cubicBezTo>
                <a:cubicBezTo>
                  <a:pt x="3566297" y="112266"/>
                  <a:pt x="3580484" y="99874"/>
                  <a:pt x="3581596" y="76002"/>
                </a:cubicBezTo>
                <a:cubicBezTo>
                  <a:pt x="3581958" y="98911"/>
                  <a:pt x="3578367" y="127688"/>
                  <a:pt x="3581597" y="152005"/>
                </a:cubicBezTo>
                <a:close/>
              </a:path>
              <a:path w="3657600" h="1098223" fill="none" extrusionOk="0">
                <a:moveTo>
                  <a:pt x="0" y="228008"/>
                </a:moveTo>
                <a:cubicBezTo>
                  <a:pt x="4569" y="193937"/>
                  <a:pt x="37912" y="144760"/>
                  <a:pt x="76003" y="152005"/>
                </a:cubicBezTo>
                <a:cubicBezTo>
                  <a:pt x="259302" y="142628"/>
                  <a:pt x="486615" y="163494"/>
                  <a:pt x="796217" y="152005"/>
                </a:cubicBezTo>
                <a:cubicBezTo>
                  <a:pt x="1105819" y="140516"/>
                  <a:pt x="1279086" y="142332"/>
                  <a:pt x="1550728" y="152005"/>
                </a:cubicBezTo>
                <a:cubicBezTo>
                  <a:pt x="1822370" y="161678"/>
                  <a:pt x="1847529" y="128002"/>
                  <a:pt x="2133758" y="152005"/>
                </a:cubicBezTo>
                <a:cubicBezTo>
                  <a:pt x="2419987" y="176009"/>
                  <a:pt x="2577325" y="180842"/>
                  <a:pt x="2888268" y="152005"/>
                </a:cubicBezTo>
                <a:cubicBezTo>
                  <a:pt x="3199211" y="123169"/>
                  <a:pt x="3377415" y="174533"/>
                  <a:pt x="3505595" y="152005"/>
                </a:cubicBezTo>
                <a:cubicBezTo>
                  <a:pt x="3502724" y="114915"/>
                  <a:pt x="3506720" y="101512"/>
                  <a:pt x="3505595" y="76003"/>
                </a:cubicBezTo>
                <a:cubicBezTo>
                  <a:pt x="3499311" y="35068"/>
                  <a:pt x="3537514" y="-4314"/>
                  <a:pt x="3581598" y="0"/>
                </a:cubicBezTo>
                <a:cubicBezTo>
                  <a:pt x="3619009" y="1210"/>
                  <a:pt x="3655063" y="42935"/>
                  <a:pt x="3657601" y="76003"/>
                </a:cubicBezTo>
                <a:cubicBezTo>
                  <a:pt x="3640761" y="310031"/>
                  <a:pt x="3630134" y="573425"/>
                  <a:pt x="3657600" y="870215"/>
                </a:cubicBezTo>
                <a:cubicBezTo>
                  <a:pt x="3652884" y="915783"/>
                  <a:pt x="3614750" y="942515"/>
                  <a:pt x="3581597" y="946218"/>
                </a:cubicBezTo>
                <a:cubicBezTo>
                  <a:pt x="3307862" y="936461"/>
                  <a:pt x="3203000" y="917788"/>
                  <a:pt x="2861383" y="946218"/>
                </a:cubicBezTo>
                <a:cubicBezTo>
                  <a:pt x="2519766" y="974648"/>
                  <a:pt x="2421481" y="921374"/>
                  <a:pt x="2175464" y="946218"/>
                </a:cubicBezTo>
                <a:cubicBezTo>
                  <a:pt x="1929447" y="971062"/>
                  <a:pt x="1740842" y="946274"/>
                  <a:pt x="1523842" y="946218"/>
                </a:cubicBezTo>
                <a:cubicBezTo>
                  <a:pt x="1306842" y="946162"/>
                  <a:pt x="1084846" y="949911"/>
                  <a:pt x="906515" y="946218"/>
                </a:cubicBezTo>
                <a:cubicBezTo>
                  <a:pt x="728184" y="942525"/>
                  <a:pt x="405198" y="957216"/>
                  <a:pt x="152005" y="946218"/>
                </a:cubicBezTo>
                <a:cubicBezTo>
                  <a:pt x="150067" y="962549"/>
                  <a:pt x="149659" y="997813"/>
                  <a:pt x="152005" y="1022220"/>
                </a:cubicBezTo>
                <a:cubicBezTo>
                  <a:pt x="141940" y="1064587"/>
                  <a:pt x="122039" y="1103007"/>
                  <a:pt x="76002" y="1098223"/>
                </a:cubicBezTo>
                <a:cubicBezTo>
                  <a:pt x="31309" y="1099355"/>
                  <a:pt x="-7741" y="1058203"/>
                  <a:pt x="-1" y="1022220"/>
                </a:cubicBezTo>
                <a:cubicBezTo>
                  <a:pt x="21563" y="814588"/>
                  <a:pt x="-22037" y="492472"/>
                  <a:pt x="0" y="228008"/>
                </a:cubicBezTo>
                <a:close/>
                <a:moveTo>
                  <a:pt x="3505595" y="152005"/>
                </a:moveTo>
                <a:cubicBezTo>
                  <a:pt x="3529517" y="149557"/>
                  <a:pt x="3561219" y="149750"/>
                  <a:pt x="3581597" y="152005"/>
                </a:cubicBezTo>
                <a:cubicBezTo>
                  <a:pt x="3620076" y="153688"/>
                  <a:pt x="3655468" y="114739"/>
                  <a:pt x="3657600" y="76002"/>
                </a:cubicBezTo>
                <a:moveTo>
                  <a:pt x="3581597" y="152005"/>
                </a:moveTo>
                <a:cubicBezTo>
                  <a:pt x="3583529" y="130296"/>
                  <a:pt x="3579313" y="106872"/>
                  <a:pt x="3581597" y="76003"/>
                </a:cubicBezTo>
                <a:cubicBezTo>
                  <a:pt x="3582153" y="97065"/>
                  <a:pt x="3564590" y="109063"/>
                  <a:pt x="3543596" y="114004"/>
                </a:cubicBezTo>
                <a:cubicBezTo>
                  <a:pt x="3519903" y="109539"/>
                  <a:pt x="3509745" y="98352"/>
                  <a:pt x="3505595" y="76003"/>
                </a:cubicBezTo>
                <a:moveTo>
                  <a:pt x="76003" y="304010"/>
                </a:moveTo>
                <a:cubicBezTo>
                  <a:pt x="79046" y="282545"/>
                  <a:pt x="75666" y="253870"/>
                  <a:pt x="76003" y="228008"/>
                </a:cubicBezTo>
                <a:cubicBezTo>
                  <a:pt x="74852" y="206185"/>
                  <a:pt x="91032" y="188910"/>
                  <a:pt x="114004" y="190007"/>
                </a:cubicBezTo>
                <a:cubicBezTo>
                  <a:pt x="135183" y="187168"/>
                  <a:pt x="155330" y="204334"/>
                  <a:pt x="152005" y="228008"/>
                </a:cubicBezTo>
                <a:cubicBezTo>
                  <a:pt x="153306" y="271738"/>
                  <a:pt x="116368" y="303530"/>
                  <a:pt x="76002" y="304011"/>
                </a:cubicBezTo>
                <a:cubicBezTo>
                  <a:pt x="36447" y="305310"/>
                  <a:pt x="-648" y="262517"/>
                  <a:pt x="-1" y="228008"/>
                </a:cubicBezTo>
                <a:moveTo>
                  <a:pt x="152005" y="228008"/>
                </a:moveTo>
                <a:cubicBezTo>
                  <a:pt x="137791" y="375621"/>
                  <a:pt x="152751" y="433833"/>
                  <a:pt x="152005" y="579931"/>
                </a:cubicBezTo>
                <a:cubicBezTo>
                  <a:pt x="151259" y="726029"/>
                  <a:pt x="166750" y="795744"/>
                  <a:pt x="152005" y="946218"/>
                </a:cubicBezTo>
              </a:path>
              <a:path w="3657600" h="1098223" fill="none" stroke="0" extrusionOk="0">
                <a:moveTo>
                  <a:pt x="0" y="228008"/>
                </a:moveTo>
                <a:cubicBezTo>
                  <a:pt x="-6309" y="181468"/>
                  <a:pt x="34668" y="153294"/>
                  <a:pt x="76003" y="152005"/>
                </a:cubicBezTo>
                <a:cubicBezTo>
                  <a:pt x="421184" y="155224"/>
                  <a:pt x="492332" y="118619"/>
                  <a:pt x="830513" y="152005"/>
                </a:cubicBezTo>
                <a:cubicBezTo>
                  <a:pt x="1168694" y="185392"/>
                  <a:pt x="1180860" y="128234"/>
                  <a:pt x="1413544" y="152005"/>
                </a:cubicBezTo>
                <a:cubicBezTo>
                  <a:pt x="1646228" y="175776"/>
                  <a:pt x="1859584" y="157394"/>
                  <a:pt x="2030870" y="152005"/>
                </a:cubicBezTo>
                <a:cubicBezTo>
                  <a:pt x="2202156" y="146616"/>
                  <a:pt x="2470151" y="114499"/>
                  <a:pt x="2785381" y="152005"/>
                </a:cubicBezTo>
                <a:cubicBezTo>
                  <a:pt x="3100611" y="189511"/>
                  <a:pt x="3260152" y="142638"/>
                  <a:pt x="3505595" y="152005"/>
                </a:cubicBezTo>
                <a:cubicBezTo>
                  <a:pt x="3506972" y="118952"/>
                  <a:pt x="3505807" y="97470"/>
                  <a:pt x="3505595" y="76003"/>
                </a:cubicBezTo>
                <a:cubicBezTo>
                  <a:pt x="3501267" y="37609"/>
                  <a:pt x="3529908" y="1618"/>
                  <a:pt x="3581598" y="0"/>
                </a:cubicBezTo>
                <a:cubicBezTo>
                  <a:pt x="3626136" y="6213"/>
                  <a:pt x="3651526" y="35283"/>
                  <a:pt x="3657601" y="76003"/>
                </a:cubicBezTo>
                <a:cubicBezTo>
                  <a:pt x="3687524" y="335255"/>
                  <a:pt x="3620280" y="627761"/>
                  <a:pt x="3657600" y="870215"/>
                </a:cubicBezTo>
                <a:cubicBezTo>
                  <a:pt x="3664874" y="913543"/>
                  <a:pt x="3626889" y="948613"/>
                  <a:pt x="3581597" y="946218"/>
                </a:cubicBezTo>
                <a:cubicBezTo>
                  <a:pt x="3258028" y="909151"/>
                  <a:pt x="3179484" y="910265"/>
                  <a:pt x="2827087" y="946218"/>
                </a:cubicBezTo>
                <a:cubicBezTo>
                  <a:pt x="2474690" y="982172"/>
                  <a:pt x="2497812" y="957711"/>
                  <a:pt x="2209760" y="946218"/>
                </a:cubicBezTo>
                <a:cubicBezTo>
                  <a:pt x="1921708" y="934725"/>
                  <a:pt x="1777993" y="968614"/>
                  <a:pt x="1489546" y="946218"/>
                </a:cubicBezTo>
                <a:cubicBezTo>
                  <a:pt x="1201099" y="923822"/>
                  <a:pt x="1167624" y="962689"/>
                  <a:pt x="906515" y="946218"/>
                </a:cubicBezTo>
                <a:cubicBezTo>
                  <a:pt x="645406" y="929747"/>
                  <a:pt x="410603" y="970400"/>
                  <a:pt x="152005" y="946218"/>
                </a:cubicBezTo>
                <a:cubicBezTo>
                  <a:pt x="151580" y="966810"/>
                  <a:pt x="151106" y="996957"/>
                  <a:pt x="152005" y="1022220"/>
                </a:cubicBezTo>
                <a:cubicBezTo>
                  <a:pt x="150494" y="1060245"/>
                  <a:pt x="127541" y="1102366"/>
                  <a:pt x="76002" y="1098223"/>
                </a:cubicBezTo>
                <a:cubicBezTo>
                  <a:pt x="29909" y="1098906"/>
                  <a:pt x="1973" y="1064652"/>
                  <a:pt x="-1" y="1022220"/>
                </a:cubicBezTo>
                <a:cubicBezTo>
                  <a:pt x="10301" y="821106"/>
                  <a:pt x="36923" y="467129"/>
                  <a:pt x="0" y="228008"/>
                </a:cubicBezTo>
                <a:close/>
                <a:moveTo>
                  <a:pt x="3505595" y="152005"/>
                </a:moveTo>
                <a:cubicBezTo>
                  <a:pt x="3538219" y="153663"/>
                  <a:pt x="3558078" y="153719"/>
                  <a:pt x="3581597" y="152005"/>
                </a:cubicBezTo>
                <a:cubicBezTo>
                  <a:pt x="3628524" y="160898"/>
                  <a:pt x="3664665" y="115821"/>
                  <a:pt x="3657600" y="76002"/>
                </a:cubicBezTo>
                <a:moveTo>
                  <a:pt x="3581597" y="152005"/>
                </a:moveTo>
                <a:cubicBezTo>
                  <a:pt x="3582795" y="123620"/>
                  <a:pt x="3582645" y="102878"/>
                  <a:pt x="3581597" y="76003"/>
                </a:cubicBezTo>
                <a:cubicBezTo>
                  <a:pt x="3582747" y="95894"/>
                  <a:pt x="3565630" y="115502"/>
                  <a:pt x="3543596" y="114004"/>
                </a:cubicBezTo>
                <a:cubicBezTo>
                  <a:pt x="3527694" y="113336"/>
                  <a:pt x="3507107" y="95160"/>
                  <a:pt x="3505595" y="76003"/>
                </a:cubicBezTo>
                <a:moveTo>
                  <a:pt x="76003" y="304010"/>
                </a:moveTo>
                <a:cubicBezTo>
                  <a:pt x="73183" y="288099"/>
                  <a:pt x="75711" y="259853"/>
                  <a:pt x="76003" y="228008"/>
                </a:cubicBezTo>
                <a:cubicBezTo>
                  <a:pt x="77202" y="211225"/>
                  <a:pt x="94181" y="189859"/>
                  <a:pt x="114004" y="190007"/>
                </a:cubicBezTo>
                <a:cubicBezTo>
                  <a:pt x="136833" y="193236"/>
                  <a:pt x="152303" y="210769"/>
                  <a:pt x="152005" y="228008"/>
                </a:cubicBezTo>
                <a:cubicBezTo>
                  <a:pt x="149477" y="264346"/>
                  <a:pt x="120006" y="298031"/>
                  <a:pt x="76002" y="304011"/>
                </a:cubicBezTo>
                <a:cubicBezTo>
                  <a:pt x="39068" y="307974"/>
                  <a:pt x="5241" y="271976"/>
                  <a:pt x="-1" y="228008"/>
                </a:cubicBezTo>
                <a:moveTo>
                  <a:pt x="152005" y="228008"/>
                </a:moveTo>
                <a:cubicBezTo>
                  <a:pt x="137336" y="312932"/>
                  <a:pt x="148336" y="472103"/>
                  <a:pt x="152005" y="594295"/>
                </a:cubicBezTo>
                <a:cubicBezTo>
                  <a:pt x="155674" y="716487"/>
                  <a:pt x="166066" y="793955"/>
                  <a:pt x="152005" y="946218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3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Televizori Gorenje iz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1970-tih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085324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F33A4FFC-BA14-4E79-99A2-16F19F65185B}"/>
              </a:ext>
            </a:extLst>
          </p:cNvPr>
          <p:cNvSpPr/>
          <p:nvPr/>
        </p:nvSpPr>
        <p:spPr>
          <a:xfrm>
            <a:off x="8107051" y="1696825"/>
            <a:ext cx="3208158" cy="4315542"/>
          </a:xfrm>
          <a:custGeom>
            <a:avLst/>
            <a:gdLst>
              <a:gd name="connsiteX0" fmla="*/ 3208158 w 3208158"/>
              <a:gd name="connsiteY0" fmla="*/ 222021 h 4315542"/>
              <a:gd name="connsiteX1" fmla="*/ 2986137 w 3208158"/>
              <a:gd name="connsiteY1" fmla="*/ 444042 h 4315542"/>
              <a:gd name="connsiteX2" fmla="*/ 2986137 w 3208158"/>
              <a:gd name="connsiteY2" fmla="*/ 222021 h 4315542"/>
              <a:gd name="connsiteX3" fmla="*/ 2875127 w 3208158"/>
              <a:gd name="connsiteY3" fmla="*/ 333031 h 4315542"/>
              <a:gd name="connsiteX4" fmla="*/ 2764117 w 3208158"/>
              <a:gd name="connsiteY4" fmla="*/ 222021 h 4315542"/>
              <a:gd name="connsiteX5" fmla="*/ 2764117 w 3208158"/>
              <a:gd name="connsiteY5" fmla="*/ 444041 h 4315542"/>
              <a:gd name="connsiteX6" fmla="*/ 2103172 w 3208158"/>
              <a:gd name="connsiteY6" fmla="*/ 444041 h 4315542"/>
              <a:gd name="connsiteX7" fmla="*/ 1518490 w 3208158"/>
              <a:gd name="connsiteY7" fmla="*/ 444041 h 4315542"/>
              <a:gd name="connsiteX8" fmla="*/ 857545 w 3208158"/>
              <a:gd name="connsiteY8" fmla="*/ 444041 h 4315542"/>
              <a:gd name="connsiteX9" fmla="*/ 222021 w 3208158"/>
              <a:gd name="connsiteY9" fmla="*/ 444041 h 4315542"/>
              <a:gd name="connsiteX10" fmla="*/ 0 w 3208158"/>
              <a:gd name="connsiteY10" fmla="*/ 666062 h 4315542"/>
              <a:gd name="connsiteX11" fmla="*/ 0 w 3208158"/>
              <a:gd name="connsiteY11" fmla="*/ 1351554 h 4315542"/>
              <a:gd name="connsiteX12" fmla="*/ 0 w 3208158"/>
              <a:gd name="connsiteY12" fmla="*/ 1968496 h 4315542"/>
              <a:gd name="connsiteX13" fmla="*/ 0 w 3208158"/>
              <a:gd name="connsiteY13" fmla="*/ 2722537 h 4315542"/>
              <a:gd name="connsiteX14" fmla="*/ 0 w 3208158"/>
              <a:gd name="connsiteY14" fmla="*/ 3476578 h 4315542"/>
              <a:gd name="connsiteX15" fmla="*/ 0 w 3208158"/>
              <a:gd name="connsiteY15" fmla="*/ 4093521 h 4315542"/>
              <a:gd name="connsiteX16" fmla="*/ 222021 w 3208158"/>
              <a:gd name="connsiteY16" fmla="*/ 4315542 h 4315542"/>
              <a:gd name="connsiteX17" fmla="*/ 444042 w 3208158"/>
              <a:gd name="connsiteY17" fmla="*/ 4093521 h 4315542"/>
              <a:gd name="connsiteX18" fmla="*/ 444041 w 3208158"/>
              <a:gd name="connsiteY18" fmla="*/ 3871501 h 4315542"/>
              <a:gd name="connsiteX19" fmla="*/ 1028723 w 3208158"/>
              <a:gd name="connsiteY19" fmla="*/ 3871501 h 4315542"/>
              <a:gd name="connsiteX20" fmla="*/ 1638826 w 3208158"/>
              <a:gd name="connsiteY20" fmla="*/ 3871501 h 4315542"/>
              <a:gd name="connsiteX21" fmla="*/ 2299771 w 3208158"/>
              <a:gd name="connsiteY21" fmla="*/ 3871501 h 4315542"/>
              <a:gd name="connsiteX22" fmla="*/ 2986137 w 3208158"/>
              <a:gd name="connsiteY22" fmla="*/ 3871501 h 4315542"/>
              <a:gd name="connsiteX23" fmla="*/ 3208158 w 3208158"/>
              <a:gd name="connsiteY23" fmla="*/ 3649480 h 4315542"/>
              <a:gd name="connsiteX24" fmla="*/ 3208158 w 3208158"/>
              <a:gd name="connsiteY24" fmla="*/ 2895439 h 4315542"/>
              <a:gd name="connsiteX25" fmla="*/ 3208158 w 3208158"/>
              <a:gd name="connsiteY25" fmla="*/ 2312771 h 4315542"/>
              <a:gd name="connsiteX26" fmla="*/ 3208158 w 3208158"/>
              <a:gd name="connsiteY26" fmla="*/ 1558730 h 4315542"/>
              <a:gd name="connsiteX27" fmla="*/ 3208158 w 3208158"/>
              <a:gd name="connsiteY27" fmla="*/ 873238 h 4315542"/>
              <a:gd name="connsiteX28" fmla="*/ 3208158 w 3208158"/>
              <a:gd name="connsiteY28" fmla="*/ 222021 h 4315542"/>
              <a:gd name="connsiteX29" fmla="*/ 222021 w 3208158"/>
              <a:gd name="connsiteY29" fmla="*/ 888082 h 4315542"/>
              <a:gd name="connsiteX30" fmla="*/ 444042 w 3208158"/>
              <a:gd name="connsiteY30" fmla="*/ 666061 h 4315542"/>
              <a:gd name="connsiteX31" fmla="*/ 333032 w 3208158"/>
              <a:gd name="connsiteY31" fmla="*/ 555051 h 4315542"/>
              <a:gd name="connsiteX32" fmla="*/ 222022 w 3208158"/>
              <a:gd name="connsiteY32" fmla="*/ 666061 h 4315542"/>
              <a:gd name="connsiteX33" fmla="*/ 222021 w 3208158"/>
              <a:gd name="connsiteY33" fmla="*/ 888082 h 4315542"/>
              <a:gd name="connsiteX0" fmla="*/ 222021 w 3208158"/>
              <a:gd name="connsiteY0" fmla="*/ 888082 h 4315542"/>
              <a:gd name="connsiteX1" fmla="*/ 444042 w 3208158"/>
              <a:gd name="connsiteY1" fmla="*/ 666061 h 4315542"/>
              <a:gd name="connsiteX2" fmla="*/ 333032 w 3208158"/>
              <a:gd name="connsiteY2" fmla="*/ 555051 h 4315542"/>
              <a:gd name="connsiteX3" fmla="*/ 222022 w 3208158"/>
              <a:gd name="connsiteY3" fmla="*/ 666061 h 4315542"/>
              <a:gd name="connsiteX4" fmla="*/ 222021 w 3208158"/>
              <a:gd name="connsiteY4" fmla="*/ 888082 h 4315542"/>
              <a:gd name="connsiteX5" fmla="*/ 2986137 w 3208158"/>
              <a:gd name="connsiteY5" fmla="*/ 444041 h 4315542"/>
              <a:gd name="connsiteX6" fmla="*/ 3208158 w 3208158"/>
              <a:gd name="connsiteY6" fmla="*/ 222020 h 4315542"/>
              <a:gd name="connsiteX7" fmla="*/ 2986137 w 3208158"/>
              <a:gd name="connsiteY7" fmla="*/ -1 h 4315542"/>
              <a:gd name="connsiteX8" fmla="*/ 2764116 w 3208158"/>
              <a:gd name="connsiteY8" fmla="*/ 222020 h 4315542"/>
              <a:gd name="connsiteX9" fmla="*/ 2875126 w 3208158"/>
              <a:gd name="connsiteY9" fmla="*/ 333030 h 4315542"/>
              <a:gd name="connsiteX10" fmla="*/ 2986136 w 3208158"/>
              <a:gd name="connsiteY10" fmla="*/ 222020 h 4315542"/>
              <a:gd name="connsiteX11" fmla="*/ 2986137 w 3208158"/>
              <a:gd name="connsiteY11" fmla="*/ 444041 h 4315542"/>
              <a:gd name="connsiteX0" fmla="*/ 0 w 3208158"/>
              <a:gd name="connsiteY0" fmla="*/ 666062 h 4315542"/>
              <a:gd name="connsiteX1" fmla="*/ 222021 w 3208158"/>
              <a:gd name="connsiteY1" fmla="*/ 444041 h 4315542"/>
              <a:gd name="connsiteX2" fmla="*/ 806703 w 3208158"/>
              <a:gd name="connsiteY2" fmla="*/ 444041 h 4315542"/>
              <a:gd name="connsiteX3" fmla="*/ 1416806 w 3208158"/>
              <a:gd name="connsiteY3" fmla="*/ 444041 h 4315542"/>
              <a:gd name="connsiteX4" fmla="*/ 2077751 w 3208158"/>
              <a:gd name="connsiteY4" fmla="*/ 444041 h 4315542"/>
              <a:gd name="connsiteX5" fmla="*/ 2764117 w 3208158"/>
              <a:gd name="connsiteY5" fmla="*/ 444041 h 4315542"/>
              <a:gd name="connsiteX6" fmla="*/ 2764117 w 3208158"/>
              <a:gd name="connsiteY6" fmla="*/ 222021 h 4315542"/>
              <a:gd name="connsiteX7" fmla="*/ 2986138 w 3208158"/>
              <a:gd name="connsiteY7" fmla="*/ 0 h 4315542"/>
              <a:gd name="connsiteX8" fmla="*/ 3208159 w 3208158"/>
              <a:gd name="connsiteY8" fmla="*/ 222021 h 4315542"/>
              <a:gd name="connsiteX9" fmla="*/ 3208158 w 3208158"/>
              <a:gd name="connsiteY9" fmla="*/ 3649480 h 4315542"/>
              <a:gd name="connsiteX10" fmla="*/ 2986137 w 3208158"/>
              <a:gd name="connsiteY10" fmla="*/ 3871501 h 4315542"/>
              <a:gd name="connsiteX11" fmla="*/ 2401455 w 3208158"/>
              <a:gd name="connsiteY11" fmla="*/ 3871501 h 4315542"/>
              <a:gd name="connsiteX12" fmla="*/ 1765931 w 3208158"/>
              <a:gd name="connsiteY12" fmla="*/ 3871501 h 4315542"/>
              <a:gd name="connsiteX13" fmla="*/ 1206670 w 3208158"/>
              <a:gd name="connsiteY13" fmla="*/ 3871501 h 4315542"/>
              <a:gd name="connsiteX14" fmla="*/ 444041 w 3208158"/>
              <a:gd name="connsiteY14" fmla="*/ 3871501 h 4315542"/>
              <a:gd name="connsiteX15" fmla="*/ 444041 w 3208158"/>
              <a:gd name="connsiteY15" fmla="*/ 4093521 h 4315542"/>
              <a:gd name="connsiteX16" fmla="*/ 222020 w 3208158"/>
              <a:gd name="connsiteY16" fmla="*/ 4315542 h 4315542"/>
              <a:gd name="connsiteX17" fmla="*/ -1 w 3208158"/>
              <a:gd name="connsiteY17" fmla="*/ 4093521 h 4315542"/>
              <a:gd name="connsiteX18" fmla="*/ 0 w 3208158"/>
              <a:gd name="connsiteY18" fmla="*/ 666062 h 4315542"/>
              <a:gd name="connsiteX19" fmla="*/ 2764117 w 3208158"/>
              <a:gd name="connsiteY19" fmla="*/ 444041 h 4315542"/>
              <a:gd name="connsiteX20" fmla="*/ 2986137 w 3208158"/>
              <a:gd name="connsiteY20" fmla="*/ 444041 h 4315542"/>
              <a:gd name="connsiteX21" fmla="*/ 3208158 w 3208158"/>
              <a:gd name="connsiteY21" fmla="*/ 222020 h 4315542"/>
              <a:gd name="connsiteX22" fmla="*/ 2986137 w 3208158"/>
              <a:gd name="connsiteY22" fmla="*/ 444041 h 4315542"/>
              <a:gd name="connsiteX23" fmla="*/ 2986137 w 3208158"/>
              <a:gd name="connsiteY23" fmla="*/ 222021 h 4315542"/>
              <a:gd name="connsiteX24" fmla="*/ 2875127 w 3208158"/>
              <a:gd name="connsiteY24" fmla="*/ 333031 h 4315542"/>
              <a:gd name="connsiteX25" fmla="*/ 2764117 w 3208158"/>
              <a:gd name="connsiteY25" fmla="*/ 222021 h 4315542"/>
              <a:gd name="connsiteX26" fmla="*/ 222021 w 3208158"/>
              <a:gd name="connsiteY26" fmla="*/ 888082 h 4315542"/>
              <a:gd name="connsiteX27" fmla="*/ 222021 w 3208158"/>
              <a:gd name="connsiteY27" fmla="*/ 666062 h 4315542"/>
              <a:gd name="connsiteX28" fmla="*/ 333031 w 3208158"/>
              <a:gd name="connsiteY28" fmla="*/ 555052 h 4315542"/>
              <a:gd name="connsiteX29" fmla="*/ 444041 w 3208158"/>
              <a:gd name="connsiteY29" fmla="*/ 666062 h 4315542"/>
              <a:gd name="connsiteX30" fmla="*/ 222020 w 3208158"/>
              <a:gd name="connsiteY30" fmla="*/ 888083 h 4315542"/>
              <a:gd name="connsiteX31" fmla="*/ -1 w 3208158"/>
              <a:gd name="connsiteY31" fmla="*/ 666062 h 4315542"/>
              <a:gd name="connsiteX32" fmla="*/ 444041 w 3208158"/>
              <a:gd name="connsiteY32" fmla="*/ 666062 h 4315542"/>
              <a:gd name="connsiteX33" fmla="*/ 444041 w 3208158"/>
              <a:gd name="connsiteY33" fmla="*/ 1371259 h 4315542"/>
              <a:gd name="connsiteX34" fmla="*/ 444041 w 3208158"/>
              <a:gd name="connsiteY34" fmla="*/ 1916183 h 4315542"/>
              <a:gd name="connsiteX35" fmla="*/ 444041 w 3208158"/>
              <a:gd name="connsiteY35" fmla="*/ 2589325 h 4315542"/>
              <a:gd name="connsiteX36" fmla="*/ 444041 w 3208158"/>
              <a:gd name="connsiteY36" fmla="*/ 3262468 h 4315542"/>
              <a:gd name="connsiteX37" fmla="*/ 444041 w 3208158"/>
              <a:gd name="connsiteY37" fmla="*/ 3871501 h 431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208158" h="4315542" stroke="0" extrusionOk="0">
                <a:moveTo>
                  <a:pt x="3208158" y="222021"/>
                </a:moveTo>
                <a:cubicBezTo>
                  <a:pt x="3203353" y="341563"/>
                  <a:pt x="3109146" y="438517"/>
                  <a:pt x="2986137" y="444042"/>
                </a:cubicBezTo>
                <a:cubicBezTo>
                  <a:pt x="2996568" y="379716"/>
                  <a:pt x="2988347" y="305591"/>
                  <a:pt x="2986137" y="222021"/>
                </a:cubicBezTo>
                <a:cubicBezTo>
                  <a:pt x="2984167" y="280909"/>
                  <a:pt x="2949027" y="336442"/>
                  <a:pt x="2875127" y="333031"/>
                </a:cubicBezTo>
                <a:cubicBezTo>
                  <a:pt x="2810907" y="328450"/>
                  <a:pt x="2762430" y="281212"/>
                  <a:pt x="2764117" y="222021"/>
                </a:cubicBezTo>
                <a:cubicBezTo>
                  <a:pt x="2767663" y="331843"/>
                  <a:pt x="2767069" y="379809"/>
                  <a:pt x="2764117" y="444041"/>
                </a:cubicBezTo>
                <a:cubicBezTo>
                  <a:pt x="2542586" y="414323"/>
                  <a:pt x="2328959" y="457762"/>
                  <a:pt x="2103172" y="444041"/>
                </a:cubicBezTo>
                <a:cubicBezTo>
                  <a:pt x="1877386" y="430320"/>
                  <a:pt x="1778021" y="428990"/>
                  <a:pt x="1518490" y="444041"/>
                </a:cubicBezTo>
                <a:cubicBezTo>
                  <a:pt x="1258959" y="459092"/>
                  <a:pt x="1155913" y="419771"/>
                  <a:pt x="857545" y="444041"/>
                </a:cubicBezTo>
                <a:cubicBezTo>
                  <a:pt x="559178" y="468311"/>
                  <a:pt x="383805" y="425378"/>
                  <a:pt x="222021" y="444041"/>
                </a:cubicBezTo>
                <a:cubicBezTo>
                  <a:pt x="89071" y="439835"/>
                  <a:pt x="10578" y="529155"/>
                  <a:pt x="0" y="666062"/>
                </a:cubicBezTo>
                <a:cubicBezTo>
                  <a:pt x="11265" y="994037"/>
                  <a:pt x="-11189" y="1177579"/>
                  <a:pt x="0" y="1351554"/>
                </a:cubicBezTo>
                <a:cubicBezTo>
                  <a:pt x="11189" y="1525529"/>
                  <a:pt x="-3262" y="1733349"/>
                  <a:pt x="0" y="1968496"/>
                </a:cubicBezTo>
                <a:cubicBezTo>
                  <a:pt x="3262" y="2203643"/>
                  <a:pt x="-20736" y="2355535"/>
                  <a:pt x="0" y="2722537"/>
                </a:cubicBezTo>
                <a:cubicBezTo>
                  <a:pt x="20736" y="3089539"/>
                  <a:pt x="-5424" y="3199070"/>
                  <a:pt x="0" y="3476578"/>
                </a:cubicBezTo>
                <a:cubicBezTo>
                  <a:pt x="5424" y="3754086"/>
                  <a:pt x="11759" y="3889419"/>
                  <a:pt x="0" y="4093521"/>
                </a:cubicBezTo>
                <a:cubicBezTo>
                  <a:pt x="17301" y="4225939"/>
                  <a:pt x="108971" y="4310743"/>
                  <a:pt x="222021" y="4315542"/>
                </a:cubicBezTo>
                <a:cubicBezTo>
                  <a:pt x="372085" y="4311173"/>
                  <a:pt x="427055" y="4208437"/>
                  <a:pt x="444042" y="4093521"/>
                </a:cubicBezTo>
                <a:cubicBezTo>
                  <a:pt x="441082" y="4016987"/>
                  <a:pt x="454862" y="3950841"/>
                  <a:pt x="444041" y="3871501"/>
                </a:cubicBezTo>
                <a:cubicBezTo>
                  <a:pt x="712378" y="3898299"/>
                  <a:pt x="801634" y="3888575"/>
                  <a:pt x="1028723" y="3871501"/>
                </a:cubicBezTo>
                <a:cubicBezTo>
                  <a:pt x="1255812" y="3854427"/>
                  <a:pt x="1333870" y="3889583"/>
                  <a:pt x="1638826" y="3871501"/>
                </a:cubicBezTo>
                <a:cubicBezTo>
                  <a:pt x="1943782" y="3853419"/>
                  <a:pt x="2050945" y="3890750"/>
                  <a:pt x="2299771" y="3871501"/>
                </a:cubicBezTo>
                <a:cubicBezTo>
                  <a:pt x="2548598" y="3852252"/>
                  <a:pt x="2677868" y="3860792"/>
                  <a:pt x="2986137" y="3871501"/>
                </a:cubicBezTo>
                <a:cubicBezTo>
                  <a:pt x="3096360" y="3852517"/>
                  <a:pt x="3215324" y="3767378"/>
                  <a:pt x="3208158" y="3649480"/>
                </a:cubicBezTo>
                <a:cubicBezTo>
                  <a:pt x="3217753" y="3366201"/>
                  <a:pt x="3218203" y="3165680"/>
                  <a:pt x="3208158" y="2895439"/>
                </a:cubicBezTo>
                <a:cubicBezTo>
                  <a:pt x="3198113" y="2625198"/>
                  <a:pt x="3198757" y="2574136"/>
                  <a:pt x="3208158" y="2312771"/>
                </a:cubicBezTo>
                <a:cubicBezTo>
                  <a:pt x="3217559" y="2051406"/>
                  <a:pt x="3221939" y="1760309"/>
                  <a:pt x="3208158" y="1558730"/>
                </a:cubicBezTo>
                <a:cubicBezTo>
                  <a:pt x="3194377" y="1357151"/>
                  <a:pt x="3238857" y="1211368"/>
                  <a:pt x="3208158" y="873238"/>
                </a:cubicBezTo>
                <a:cubicBezTo>
                  <a:pt x="3177459" y="535108"/>
                  <a:pt x="3208486" y="375330"/>
                  <a:pt x="3208158" y="222021"/>
                </a:cubicBezTo>
                <a:close/>
                <a:moveTo>
                  <a:pt x="222021" y="888082"/>
                </a:moveTo>
                <a:cubicBezTo>
                  <a:pt x="356061" y="902498"/>
                  <a:pt x="425595" y="808169"/>
                  <a:pt x="444042" y="666061"/>
                </a:cubicBezTo>
                <a:cubicBezTo>
                  <a:pt x="434810" y="603480"/>
                  <a:pt x="387135" y="549704"/>
                  <a:pt x="333032" y="555051"/>
                </a:cubicBezTo>
                <a:cubicBezTo>
                  <a:pt x="258081" y="549109"/>
                  <a:pt x="210303" y="599887"/>
                  <a:pt x="222022" y="666061"/>
                </a:cubicBezTo>
                <a:cubicBezTo>
                  <a:pt x="224762" y="734023"/>
                  <a:pt x="221972" y="816829"/>
                  <a:pt x="222021" y="888082"/>
                </a:cubicBezTo>
                <a:close/>
              </a:path>
              <a:path w="3208158" h="4315542" fill="darkenLess" stroke="0" extrusionOk="0">
                <a:moveTo>
                  <a:pt x="222021" y="888082"/>
                </a:moveTo>
                <a:cubicBezTo>
                  <a:pt x="319793" y="901619"/>
                  <a:pt x="431020" y="795633"/>
                  <a:pt x="444042" y="666061"/>
                </a:cubicBezTo>
                <a:cubicBezTo>
                  <a:pt x="451152" y="591573"/>
                  <a:pt x="398700" y="557745"/>
                  <a:pt x="333032" y="555051"/>
                </a:cubicBezTo>
                <a:cubicBezTo>
                  <a:pt x="271029" y="551626"/>
                  <a:pt x="219736" y="606056"/>
                  <a:pt x="222022" y="666061"/>
                </a:cubicBezTo>
                <a:cubicBezTo>
                  <a:pt x="224671" y="743784"/>
                  <a:pt x="218416" y="817157"/>
                  <a:pt x="222021" y="888082"/>
                </a:cubicBezTo>
                <a:close/>
                <a:moveTo>
                  <a:pt x="2986137" y="444041"/>
                </a:moveTo>
                <a:cubicBezTo>
                  <a:pt x="3102715" y="449900"/>
                  <a:pt x="3203478" y="366327"/>
                  <a:pt x="3208158" y="222020"/>
                </a:cubicBezTo>
                <a:cubicBezTo>
                  <a:pt x="3184990" y="95986"/>
                  <a:pt x="3094343" y="3213"/>
                  <a:pt x="2986137" y="-1"/>
                </a:cubicBezTo>
                <a:cubicBezTo>
                  <a:pt x="2868876" y="6647"/>
                  <a:pt x="2764164" y="76284"/>
                  <a:pt x="2764116" y="222020"/>
                </a:cubicBezTo>
                <a:cubicBezTo>
                  <a:pt x="2764644" y="286950"/>
                  <a:pt x="2819865" y="338652"/>
                  <a:pt x="2875126" y="333030"/>
                </a:cubicBezTo>
                <a:cubicBezTo>
                  <a:pt x="2932677" y="325981"/>
                  <a:pt x="2976825" y="285155"/>
                  <a:pt x="2986136" y="222020"/>
                </a:cubicBezTo>
                <a:cubicBezTo>
                  <a:pt x="2988256" y="301215"/>
                  <a:pt x="3000067" y="364344"/>
                  <a:pt x="2986137" y="444041"/>
                </a:cubicBezTo>
                <a:close/>
              </a:path>
              <a:path w="3208158" h="4315542" fill="none" extrusionOk="0">
                <a:moveTo>
                  <a:pt x="0" y="666062"/>
                </a:moveTo>
                <a:cubicBezTo>
                  <a:pt x="10161" y="531475"/>
                  <a:pt x="116334" y="434884"/>
                  <a:pt x="222021" y="444041"/>
                </a:cubicBezTo>
                <a:cubicBezTo>
                  <a:pt x="350567" y="428516"/>
                  <a:pt x="568922" y="414889"/>
                  <a:pt x="806703" y="444041"/>
                </a:cubicBezTo>
                <a:cubicBezTo>
                  <a:pt x="1044484" y="473193"/>
                  <a:pt x="1159870" y="437525"/>
                  <a:pt x="1416806" y="444041"/>
                </a:cubicBezTo>
                <a:cubicBezTo>
                  <a:pt x="1673742" y="450557"/>
                  <a:pt x="1789352" y="430568"/>
                  <a:pt x="2077751" y="444041"/>
                </a:cubicBezTo>
                <a:cubicBezTo>
                  <a:pt x="2366150" y="457514"/>
                  <a:pt x="2451263" y="449455"/>
                  <a:pt x="2764117" y="444041"/>
                </a:cubicBezTo>
                <a:cubicBezTo>
                  <a:pt x="2754615" y="336894"/>
                  <a:pt x="2755514" y="303446"/>
                  <a:pt x="2764117" y="222021"/>
                </a:cubicBezTo>
                <a:cubicBezTo>
                  <a:pt x="2787298" y="106948"/>
                  <a:pt x="2853773" y="-21141"/>
                  <a:pt x="2986138" y="0"/>
                </a:cubicBezTo>
                <a:cubicBezTo>
                  <a:pt x="3106843" y="3775"/>
                  <a:pt x="3193115" y="90760"/>
                  <a:pt x="3208159" y="222021"/>
                </a:cubicBezTo>
                <a:cubicBezTo>
                  <a:pt x="3186198" y="1330991"/>
                  <a:pt x="3187551" y="2604629"/>
                  <a:pt x="3208158" y="3649480"/>
                </a:cubicBezTo>
                <a:cubicBezTo>
                  <a:pt x="3200811" y="3766353"/>
                  <a:pt x="3103149" y="3874231"/>
                  <a:pt x="2986137" y="3871501"/>
                </a:cubicBezTo>
                <a:cubicBezTo>
                  <a:pt x="2726442" y="3875589"/>
                  <a:pt x="2618748" y="3862401"/>
                  <a:pt x="2401455" y="3871501"/>
                </a:cubicBezTo>
                <a:cubicBezTo>
                  <a:pt x="2184162" y="3880601"/>
                  <a:pt x="2028326" y="3898695"/>
                  <a:pt x="1765931" y="3871501"/>
                </a:cubicBezTo>
                <a:cubicBezTo>
                  <a:pt x="1503536" y="3844307"/>
                  <a:pt x="1349578" y="3871069"/>
                  <a:pt x="1206670" y="3871501"/>
                </a:cubicBezTo>
                <a:cubicBezTo>
                  <a:pt x="1063762" y="3871933"/>
                  <a:pt x="824682" y="3874788"/>
                  <a:pt x="444041" y="3871501"/>
                </a:cubicBezTo>
                <a:cubicBezTo>
                  <a:pt x="439180" y="3919261"/>
                  <a:pt x="452995" y="4013852"/>
                  <a:pt x="444041" y="4093521"/>
                </a:cubicBezTo>
                <a:cubicBezTo>
                  <a:pt x="449273" y="4229996"/>
                  <a:pt x="325932" y="4315310"/>
                  <a:pt x="222020" y="4315542"/>
                </a:cubicBezTo>
                <a:cubicBezTo>
                  <a:pt x="116176" y="4341013"/>
                  <a:pt x="9420" y="4233352"/>
                  <a:pt x="-1" y="4093521"/>
                </a:cubicBezTo>
                <a:cubicBezTo>
                  <a:pt x="-37500" y="2882243"/>
                  <a:pt x="-4072" y="1758779"/>
                  <a:pt x="0" y="666062"/>
                </a:cubicBezTo>
                <a:close/>
                <a:moveTo>
                  <a:pt x="2764117" y="444041"/>
                </a:moveTo>
                <a:cubicBezTo>
                  <a:pt x="2828644" y="446098"/>
                  <a:pt x="2923739" y="446662"/>
                  <a:pt x="2986137" y="444041"/>
                </a:cubicBezTo>
                <a:cubicBezTo>
                  <a:pt x="3126567" y="431219"/>
                  <a:pt x="3207328" y="348974"/>
                  <a:pt x="3208158" y="222020"/>
                </a:cubicBezTo>
                <a:moveTo>
                  <a:pt x="2986137" y="444041"/>
                </a:moveTo>
                <a:cubicBezTo>
                  <a:pt x="2975206" y="373386"/>
                  <a:pt x="2985692" y="306469"/>
                  <a:pt x="2986137" y="222021"/>
                </a:cubicBezTo>
                <a:cubicBezTo>
                  <a:pt x="2998853" y="278554"/>
                  <a:pt x="2938806" y="329384"/>
                  <a:pt x="2875127" y="333031"/>
                </a:cubicBezTo>
                <a:cubicBezTo>
                  <a:pt x="2806271" y="342637"/>
                  <a:pt x="2770793" y="285763"/>
                  <a:pt x="2764117" y="222021"/>
                </a:cubicBezTo>
                <a:moveTo>
                  <a:pt x="222021" y="888082"/>
                </a:moveTo>
                <a:cubicBezTo>
                  <a:pt x="217965" y="828128"/>
                  <a:pt x="222589" y="758974"/>
                  <a:pt x="222021" y="666062"/>
                </a:cubicBezTo>
                <a:cubicBezTo>
                  <a:pt x="227256" y="611816"/>
                  <a:pt x="264160" y="552793"/>
                  <a:pt x="333031" y="555052"/>
                </a:cubicBezTo>
                <a:cubicBezTo>
                  <a:pt x="398134" y="557089"/>
                  <a:pt x="443119" y="594109"/>
                  <a:pt x="444041" y="666062"/>
                </a:cubicBezTo>
                <a:cubicBezTo>
                  <a:pt x="445552" y="792293"/>
                  <a:pt x="334915" y="909998"/>
                  <a:pt x="222020" y="888083"/>
                </a:cubicBezTo>
                <a:cubicBezTo>
                  <a:pt x="121869" y="887035"/>
                  <a:pt x="-11350" y="784887"/>
                  <a:pt x="-1" y="666062"/>
                </a:cubicBezTo>
                <a:moveTo>
                  <a:pt x="444041" y="666062"/>
                </a:moveTo>
                <a:cubicBezTo>
                  <a:pt x="432576" y="860701"/>
                  <a:pt x="470140" y="1037811"/>
                  <a:pt x="444041" y="1371259"/>
                </a:cubicBezTo>
                <a:cubicBezTo>
                  <a:pt x="417942" y="1704707"/>
                  <a:pt x="461424" y="1711455"/>
                  <a:pt x="444041" y="1916183"/>
                </a:cubicBezTo>
                <a:cubicBezTo>
                  <a:pt x="426658" y="2120911"/>
                  <a:pt x="437158" y="2327422"/>
                  <a:pt x="444041" y="2589325"/>
                </a:cubicBezTo>
                <a:cubicBezTo>
                  <a:pt x="450924" y="2851228"/>
                  <a:pt x="459798" y="3077724"/>
                  <a:pt x="444041" y="3262468"/>
                </a:cubicBezTo>
                <a:cubicBezTo>
                  <a:pt x="428284" y="3447212"/>
                  <a:pt x="456071" y="3578547"/>
                  <a:pt x="444041" y="3871501"/>
                </a:cubicBezTo>
              </a:path>
              <a:path w="3208158" h="4315542" fill="none" stroke="0" extrusionOk="0">
                <a:moveTo>
                  <a:pt x="0" y="666062"/>
                </a:moveTo>
                <a:cubicBezTo>
                  <a:pt x="16136" y="523780"/>
                  <a:pt x="112046" y="436843"/>
                  <a:pt x="222021" y="444041"/>
                </a:cubicBezTo>
                <a:cubicBezTo>
                  <a:pt x="467120" y="421719"/>
                  <a:pt x="739212" y="428912"/>
                  <a:pt x="908387" y="444041"/>
                </a:cubicBezTo>
                <a:cubicBezTo>
                  <a:pt x="1077562" y="459170"/>
                  <a:pt x="1290218" y="463202"/>
                  <a:pt x="1493069" y="444041"/>
                </a:cubicBezTo>
                <a:cubicBezTo>
                  <a:pt x="1695920" y="424880"/>
                  <a:pt x="1944393" y="423151"/>
                  <a:pt x="2103172" y="444041"/>
                </a:cubicBezTo>
                <a:cubicBezTo>
                  <a:pt x="2261951" y="464931"/>
                  <a:pt x="2538134" y="467030"/>
                  <a:pt x="2764117" y="444041"/>
                </a:cubicBezTo>
                <a:cubicBezTo>
                  <a:pt x="2754778" y="382053"/>
                  <a:pt x="2768144" y="322796"/>
                  <a:pt x="2764117" y="222021"/>
                </a:cubicBezTo>
                <a:cubicBezTo>
                  <a:pt x="2782734" y="95990"/>
                  <a:pt x="2844187" y="11543"/>
                  <a:pt x="2986138" y="0"/>
                </a:cubicBezTo>
                <a:cubicBezTo>
                  <a:pt x="3114280" y="1027"/>
                  <a:pt x="3229401" y="114735"/>
                  <a:pt x="3208159" y="222021"/>
                </a:cubicBezTo>
                <a:cubicBezTo>
                  <a:pt x="3140649" y="1460695"/>
                  <a:pt x="3337439" y="2422899"/>
                  <a:pt x="3208158" y="3649480"/>
                </a:cubicBezTo>
                <a:cubicBezTo>
                  <a:pt x="3232490" y="3765879"/>
                  <a:pt x="3085838" y="3868607"/>
                  <a:pt x="2986137" y="3871501"/>
                </a:cubicBezTo>
                <a:cubicBezTo>
                  <a:pt x="2694160" y="3879675"/>
                  <a:pt x="2611667" y="3861376"/>
                  <a:pt x="2325192" y="3871501"/>
                </a:cubicBezTo>
                <a:cubicBezTo>
                  <a:pt x="2038717" y="3881626"/>
                  <a:pt x="1939944" y="3900050"/>
                  <a:pt x="1740510" y="3871501"/>
                </a:cubicBezTo>
                <a:cubicBezTo>
                  <a:pt x="1541076" y="3842952"/>
                  <a:pt x="1333973" y="3871727"/>
                  <a:pt x="1054144" y="3871501"/>
                </a:cubicBezTo>
                <a:cubicBezTo>
                  <a:pt x="774315" y="3871275"/>
                  <a:pt x="570147" y="3878119"/>
                  <a:pt x="444041" y="3871501"/>
                </a:cubicBezTo>
                <a:cubicBezTo>
                  <a:pt x="447810" y="3980678"/>
                  <a:pt x="445336" y="3995624"/>
                  <a:pt x="444041" y="4093521"/>
                </a:cubicBezTo>
                <a:cubicBezTo>
                  <a:pt x="430266" y="4224780"/>
                  <a:pt x="352129" y="4295529"/>
                  <a:pt x="222020" y="4315542"/>
                </a:cubicBezTo>
                <a:cubicBezTo>
                  <a:pt x="90224" y="4314100"/>
                  <a:pt x="-19189" y="4214851"/>
                  <a:pt x="-1" y="4093521"/>
                </a:cubicBezTo>
                <a:cubicBezTo>
                  <a:pt x="-107895" y="3152808"/>
                  <a:pt x="-22987" y="1822781"/>
                  <a:pt x="0" y="666062"/>
                </a:cubicBezTo>
                <a:close/>
                <a:moveTo>
                  <a:pt x="2764117" y="444041"/>
                </a:moveTo>
                <a:cubicBezTo>
                  <a:pt x="2848240" y="445432"/>
                  <a:pt x="2932030" y="441219"/>
                  <a:pt x="2986137" y="444041"/>
                </a:cubicBezTo>
                <a:cubicBezTo>
                  <a:pt x="3114792" y="431807"/>
                  <a:pt x="3216682" y="344914"/>
                  <a:pt x="3208158" y="222020"/>
                </a:cubicBezTo>
                <a:moveTo>
                  <a:pt x="2986137" y="444041"/>
                </a:moveTo>
                <a:cubicBezTo>
                  <a:pt x="2979902" y="378166"/>
                  <a:pt x="2985757" y="316260"/>
                  <a:pt x="2986137" y="222021"/>
                </a:cubicBezTo>
                <a:cubicBezTo>
                  <a:pt x="2978624" y="273411"/>
                  <a:pt x="2936393" y="338448"/>
                  <a:pt x="2875127" y="333031"/>
                </a:cubicBezTo>
                <a:cubicBezTo>
                  <a:pt x="2812438" y="332123"/>
                  <a:pt x="2761755" y="282131"/>
                  <a:pt x="2764117" y="222021"/>
                </a:cubicBezTo>
                <a:moveTo>
                  <a:pt x="222021" y="888082"/>
                </a:moveTo>
                <a:cubicBezTo>
                  <a:pt x="219709" y="792513"/>
                  <a:pt x="232278" y="762822"/>
                  <a:pt x="222021" y="666062"/>
                </a:cubicBezTo>
                <a:cubicBezTo>
                  <a:pt x="226918" y="606992"/>
                  <a:pt x="264782" y="550083"/>
                  <a:pt x="333031" y="555052"/>
                </a:cubicBezTo>
                <a:cubicBezTo>
                  <a:pt x="392949" y="558196"/>
                  <a:pt x="456219" y="597082"/>
                  <a:pt x="444041" y="666062"/>
                </a:cubicBezTo>
                <a:cubicBezTo>
                  <a:pt x="417350" y="793307"/>
                  <a:pt x="349139" y="885246"/>
                  <a:pt x="222020" y="888083"/>
                </a:cubicBezTo>
                <a:cubicBezTo>
                  <a:pt x="114481" y="867475"/>
                  <a:pt x="-5233" y="794417"/>
                  <a:pt x="-1" y="666062"/>
                </a:cubicBezTo>
                <a:moveTo>
                  <a:pt x="444041" y="666062"/>
                </a:moveTo>
                <a:cubicBezTo>
                  <a:pt x="447677" y="840149"/>
                  <a:pt x="464157" y="1037607"/>
                  <a:pt x="444041" y="1210987"/>
                </a:cubicBezTo>
                <a:cubicBezTo>
                  <a:pt x="423925" y="1384368"/>
                  <a:pt x="451690" y="1538958"/>
                  <a:pt x="444041" y="1787966"/>
                </a:cubicBezTo>
                <a:cubicBezTo>
                  <a:pt x="436392" y="2036974"/>
                  <a:pt x="451353" y="2147716"/>
                  <a:pt x="444041" y="2364945"/>
                </a:cubicBezTo>
                <a:cubicBezTo>
                  <a:pt x="436729" y="2582174"/>
                  <a:pt x="418010" y="2731975"/>
                  <a:pt x="444041" y="3006032"/>
                </a:cubicBezTo>
                <a:cubicBezTo>
                  <a:pt x="470072" y="3280089"/>
                  <a:pt x="416035" y="3512072"/>
                  <a:pt x="444041" y="387150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3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​​Do 70-ih godina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XX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 stoljeća broj zaposlenih žena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popeo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se na 40 %.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fotografiji su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radnice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u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mljekarskoj 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industriji 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1952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 godine.​​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803E3CA9-5FDE-4967-BEF1-42287BDD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747" y="1325855"/>
            <a:ext cx="7011185" cy="5302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0641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F33A4FFC-BA14-4E79-99A2-16F19F65185B}"/>
              </a:ext>
            </a:extLst>
          </p:cNvPr>
          <p:cNvSpPr/>
          <p:nvPr/>
        </p:nvSpPr>
        <p:spPr>
          <a:xfrm>
            <a:off x="8107050" y="1395167"/>
            <a:ext cx="3572759" cy="4617200"/>
          </a:xfrm>
          <a:custGeom>
            <a:avLst/>
            <a:gdLst>
              <a:gd name="connsiteX0" fmla="*/ 3572759 w 3572759"/>
              <a:gd name="connsiteY0" fmla="*/ 247253 h 4617200"/>
              <a:gd name="connsiteX1" fmla="*/ 3325506 w 3572759"/>
              <a:gd name="connsiteY1" fmla="*/ 494506 h 4617200"/>
              <a:gd name="connsiteX2" fmla="*/ 3325506 w 3572759"/>
              <a:gd name="connsiteY2" fmla="*/ 247253 h 4617200"/>
              <a:gd name="connsiteX3" fmla="*/ 3201880 w 3572759"/>
              <a:gd name="connsiteY3" fmla="*/ 370879 h 4617200"/>
              <a:gd name="connsiteX4" fmla="*/ 3078254 w 3572759"/>
              <a:gd name="connsiteY4" fmla="*/ 247253 h 4617200"/>
              <a:gd name="connsiteX5" fmla="*/ 3078253 w 3572759"/>
              <a:gd name="connsiteY5" fmla="*/ 494506 h 4617200"/>
              <a:gd name="connsiteX6" fmla="*/ 2455433 w 3572759"/>
              <a:gd name="connsiteY6" fmla="*/ 494506 h 4617200"/>
              <a:gd name="connsiteX7" fmla="*/ 1917543 w 3572759"/>
              <a:gd name="connsiteY7" fmla="*/ 494506 h 4617200"/>
              <a:gd name="connsiteX8" fmla="*/ 1379653 w 3572759"/>
              <a:gd name="connsiteY8" fmla="*/ 494506 h 4617200"/>
              <a:gd name="connsiteX9" fmla="*/ 756833 w 3572759"/>
              <a:gd name="connsiteY9" fmla="*/ 494506 h 4617200"/>
              <a:gd name="connsiteX10" fmla="*/ 247253 w 3572759"/>
              <a:gd name="connsiteY10" fmla="*/ 494506 h 4617200"/>
              <a:gd name="connsiteX11" fmla="*/ 0 w 3572759"/>
              <a:gd name="connsiteY11" fmla="*/ 741759 h 4617200"/>
              <a:gd name="connsiteX12" fmla="*/ 0 w 3572759"/>
              <a:gd name="connsiteY12" fmla="*/ 1273893 h 4617200"/>
              <a:gd name="connsiteX13" fmla="*/ 0 w 3572759"/>
              <a:gd name="connsiteY13" fmla="*/ 1842309 h 4617200"/>
              <a:gd name="connsiteX14" fmla="*/ 0 w 3572759"/>
              <a:gd name="connsiteY14" fmla="*/ 2338162 h 4617200"/>
              <a:gd name="connsiteX15" fmla="*/ 0 w 3572759"/>
              <a:gd name="connsiteY15" fmla="*/ 2942860 h 4617200"/>
              <a:gd name="connsiteX16" fmla="*/ 0 w 3572759"/>
              <a:gd name="connsiteY16" fmla="*/ 3547558 h 4617200"/>
              <a:gd name="connsiteX17" fmla="*/ 0 w 3572759"/>
              <a:gd name="connsiteY17" fmla="*/ 4369947 h 4617200"/>
              <a:gd name="connsiteX18" fmla="*/ 247253 w 3572759"/>
              <a:gd name="connsiteY18" fmla="*/ 4617200 h 4617200"/>
              <a:gd name="connsiteX19" fmla="*/ 494506 w 3572759"/>
              <a:gd name="connsiteY19" fmla="*/ 4369947 h 4617200"/>
              <a:gd name="connsiteX20" fmla="*/ 494506 w 3572759"/>
              <a:gd name="connsiteY20" fmla="*/ 4122694 h 4617200"/>
              <a:gd name="connsiteX21" fmla="*/ 1032396 w 3572759"/>
              <a:gd name="connsiteY21" fmla="*/ 4122694 h 4617200"/>
              <a:gd name="connsiteX22" fmla="*/ 1513666 w 3572759"/>
              <a:gd name="connsiteY22" fmla="*/ 4122694 h 4617200"/>
              <a:gd name="connsiteX23" fmla="*/ 2108176 w 3572759"/>
              <a:gd name="connsiteY23" fmla="*/ 4122694 h 4617200"/>
              <a:gd name="connsiteX24" fmla="*/ 2702686 w 3572759"/>
              <a:gd name="connsiteY24" fmla="*/ 4122694 h 4617200"/>
              <a:gd name="connsiteX25" fmla="*/ 3325506 w 3572759"/>
              <a:gd name="connsiteY25" fmla="*/ 4122694 h 4617200"/>
              <a:gd name="connsiteX26" fmla="*/ 3572759 w 3572759"/>
              <a:gd name="connsiteY26" fmla="*/ 3875441 h 4617200"/>
              <a:gd name="connsiteX27" fmla="*/ 3572759 w 3572759"/>
              <a:gd name="connsiteY27" fmla="*/ 3379589 h 4617200"/>
              <a:gd name="connsiteX28" fmla="*/ 3572759 w 3572759"/>
              <a:gd name="connsiteY28" fmla="*/ 2702327 h 4617200"/>
              <a:gd name="connsiteX29" fmla="*/ 3572759 w 3572759"/>
              <a:gd name="connsiteY29" fmla="*/ 2061347 h 4617200"/>
              <a:gd name="connsiteX30" fmla="*/ 3572759 w 3572759"/>
              <a:gd name="connsiteY30" fmla="*/ 1529213 h 4617200"/>
              <a:gd name="connsiteX31" fmla="*/ 3572759 w 3572759"/>
              <a:gd name="connsiteY31" fmla="*/ 997079 h 4617200"/>
              <a:gd name="connsiteX32" fmla="*/ 3572759 w 3572759"/>
              <a:gd name="connsiteY32" fmla="*/ 247253 h 4617200"/>
              <a:gd name="connsiteX33" fmla="*/ 247253 w 3572759"/>
              <a:gd name="connsiteY33" fmla="*/ 989011 h 4617200"/>
              <a:gd name="connsiteX34" fmla="*/ 494506 w 3572759"/>
              <a:gd name="connsiteY34" fmla="*/ 741758 h 4617200"/>
              <a:gd name="connsiteX35" fmla="*/ 370880 w 3572759"/>
              <a:gd name="connsiteY35" fmla="*/ 618132 h 4617200"/>
              <a:gd name="connsiteX36" fmla="*/ 247254 w 3572759"/>
              <a:gd name="connsiteY36" fmla="*/ 741758 h 4617200"/>
              <a:gd name="connsiteX37" fmla="*/ 247253 w 3572759"/>
              <a:gd name="connsiteY37" fmla="*/ 989011 h 4617200"/>
              <a:gd name="connsiteX0" fmla="*/ 247253 w 3572759"/>
              <a:gd name="connsiteY0" fmla="*/ 989011 h 4617200"/>
              <a:gd name="connsiteX1" fmla="*/ 494506 w 3572759"/>
              <a:gd name="connsiteY1" fmla="*/ 741758 h 4617200"/>
              <a:gd name="connsiteX2" fmla="*/ 370880 w 3572759"/>
              <a:gd name="connsiteY2" fmla="*/ 618132 h 4617200"/>
              <a:gd name="connsiteX3" fmla="*/ 247254 w 3572759"/>
              <a:gd name="connsiteY3" fmla="*/ 741758 h 4617200"/>
              <a:gd name="connsiteX4" fmla="*/ 247253 w 3572759"/>
              <a:gd name="connsiteY4" fmla="*/ 989011 h 4617200"/>
              <a:gd name="connsiteX5" fmla="*/ 3325506 w 3572759"/>
              <a:gd name="connsiteY5" fmla="*/ 494506 h 4617200"/>
              <a:gd name="connsiteX6" fmla="*/ 3572759 w 3572759"/>
              <a:gd name="connsiteY6" fmla="*/ 247253 h 4617200"/>
              <a:gd name="connsiteX7" fmla="*/ 3325506 w 3572759"/>
              <a:gd name="connsiteY7" fmla="*/ 0 h 4617200"/>
              <a:gd name="connsiteX8" fmla="*/ 3078253 w 3572759"/>
              <a:gd name="connsiteY8" fmla="*/ 247253 h 4617200"/>
              <a:gd name="connsiteX9" fmla="*/ 3201879 w 3572759"/>
              <a:gd name="connsiteY9" fmla="*/ 370879 h 4617200"/>
              <a:gd name="connsiteX10" fmla="*/ 3325505 w 3572759"/>
              <a:gd name="connsiteY10" fmla="*/ 247253 h 4617200"/>
              <a:gd name="connsiteX11" fmla="*/ 3325506 w 3572759"/>
              <a:gd name="connsiteY11" fmla="*/ 494506 h 4617200"/>
              <a:gd name="connsiteX0" fmla="*/ 0 w 3572759"/>
              <a:gd name="connsiteY0" fmla="*/ 741758 h 4617200"/>
              <a:gd name="connsiteX1" fmla="*/ 247253 w 3572759"/>
              <a:gd name="connsiteY1" fmla="*/ 494505 h 4617200"/>
              <a:gd name="connsiteX2" fmla="*/ 785143 w 3572759"/>
              <a:gd name="connsiteY2" fmla="*/ 494505 h 4617200"/>
              <a:gd name="connsiteX3" fmla="*/ 1266413 w 3572759"/>
              <a:gd name="connsiteY3" fmla="*/ 494505 h 4617200"/>
              <a:gd name="connsiteX4" fmla="*/ 1775993 w 3572759"/>
              <a:gd name="connsiteY4" fmla="*/ 494506 h 4617200"/>
              <a:gd name="connsiteX5" fmla="*/ 2285573 w 3572759"/>
              <a:gd name="connsiteY5" fmla="*/ 494506 h 4617200"/>
              <a:gd name="connsiteX6" fmla="*/ 3078253 w 3572759"/>
              <a:gd name="connsiteY6" fmla="*/ 494506 h 4617200"/>
              <a:gd name="connsiteX7" fmla="*/ 3078253 w 3572759"/>
              <a:gd name="connsiteY7" fmla="*/ 247253 h 4617200"/>
              <a:gd name="connsiteX8" fmla="*/ 3325506 w 3572759"/>
              <a:gd name="connsiteY8" fmla="*/ 0 h 4617200"/>
              <a:gd name="connsiteX9" fmla="*/ 3572759 w 3572759"/>
              <a:gd name="connsiteY9" fmla="*/ 247253 h 4617200"/>
              <a:gd name="connsiteX10" fmla="*/ 3572759 w 3572759"/>
              <a:gd name="connsiteY10" fmla="*/ 888233 h 4617200"/>
              <a:gd name="connsiteX11" fmla="*/ 3572759 w 3572759"/>
              <a:gd name="connsiteY11" fmla="*/ 1456649 h 4617200"/>
              <a:gd name="connsiteX12" fmla="*/ 3572759 w 3572759"/>
              <a:gd name="connsiteY12" fmla="*/ 2133911 h 4617200"/>
              <a:gd name="connsiteX13" fmla="*/ 3572759 w 3572759"/>
              <a:gd name="connsiteY13" fmla="*/ 2738609 h 4617200"/>
              <a:gd name="connsiteX14" fmla="*/ 3572759 w 3572759"/>
              <a:gd name="connsiteY14" fmla="*/ 3875442 h 4617200"/>
              <a:gd name="connsiteX15" fmla="*/ 3325506 w 3572759"/>
              <a:gd name="connsiteY15" fmla="*/ 4122695 h 4617200"/>
              <a:gd name="connsiteX16" fmla="*/ 2787616 w 3572759"/>
              <a:gd name="connsiteY16" fmla="*/ 4122695 h 4617200"/>
              <a:gd name="connsiteX17" fmla="*/ 2221416 w 3572759"/>
              <a:gd name="connsiteY17" fmla="*/ 4122695 h 4617200"/>
              <a:gd name="connsiteX18" fmla="*/ 1598596 w 3572759"/>
              <a:gd name="connsiteY18" fmla="*/ 4122694 h 4617200"/>
              <a:gd name="connsiteX19" fmla="*/ 1032396 w 3572759"/>
              <a:gd name="connsiteY19" fmla="*/ 4122694 h 4617200"/>
              <a:gd name="connsiteX20" fmla="*/ 494506 w 3572759"/>
              <a:gd name="connsiteY20" fmla="*/ 4122694 h 4617200"/>
              <a:gd name="connsiteX21" fmla="*/ 494506 w 3572759"/>
              <a:gd name="connsiteY21" fmla="*/ 4369947 h 4617200"/>
              <a:gd name="connsiteX22" fmla="*/ 247253 w 3572759"/>
              <a:gd name="connsiteY22" fmla="*/ 4617200 h 4617200"/>
              <a:gd name="connsiteX23" fmla="*/ 0 w 3572759"/>
              <a:gd name="connsiteY23" fmla="*/ 4369947 h 4617200"/>
              <a:gd name="connsiteX24" fmla="*/ 0 w 3572759"/>
              <a:gd name="connsiteY24" fmla="*/ 3692685 h 4617200"/>
              <a:gd name="connsiteX25" fmla="*/ 0 w 3572759"/>
              <a:gd name="connsiteY25" fmla="*/ 3196833 h 4617200"/>
              <a:gd name="connsiteX26" fmla="*/ 0 w 3572759"/>
              <a:gd name="connsiteY26" fmla="*/ 2664698 h 4617200"/>
              <a:gd name="connsiteX27" fmla="*/ 0 w 3572759"/>
              <a:gd name="connsiteY27" fmla="*/ 2060000 h 4617200"/>
              <a:gd name="connsiteX28" fmla="*/ 0 w 3572759"/>
              <a:gd name="connsiteY28" fmla="*/ 1564148 h 4617200"/>
              <a:gd name="connsiteX29" fmla="*/ 0 w 3572759"/>
              <a:gd name="connsiteY29" fmla="*/ 741758 h 4617200"/>
              <a:gd name="connsiteX30" fmla="*/ 3078253 w 3572759"/>
              <a:gd name="connsiteY30" fmla="*/ 494506 h 4617200"/>
              <a:gd name="connsiteX31" fmla="*/ 3325506 w 3572759"/>
              <a:gd name="connsiteY31" fmla="*/ 494506 h 4617200"/>
              <a:gd name="connsiteX32" fmla="*/ 3572759 w 3572759"/>
              <a:gd name="connsiteY32" fmla="*/ 247253 h 4617200"/>
              <a:gd name="connsiteX33" fmla="*/ 3325506 w 3572759"/>
              <a:gd name="connsiteY33" fmla="*/ 494506 h 4617200"/>
              <a:gd name="connsiteX34" fmla="*/ 3325506 w 3572759"/>
              <a:gd name="connsiteY34" fmla="*/ 247253 h 4617200"/>
              <a:gd name="connsiteX35" fmla="*/ 3201880 w 3572759"/>
              <a:gd name="connsiteY35" fmla="*/ 370879 h 4617200"/>
              <a:gd name="connsiteX36" fmla="*/ 3078254 w 3572759"/>
              <a:gd name="connsiteY36" fmla="*/ 247253 h 4617200"/>
              <a:gd name="connsiteX37" fmla="*/ 247253 w 3572759"/>
              <a:gd name="connsiteY37" fmla="*/ 989011 h 4617200"/>
              <a:gd name="connsiteX38" fmla="*/ 247253 w 3572759"/>
              <a:gd name="connsiteY38" fmla="*/ 741758 h 4617200"/>
              <a:gd name="connsiteX39" fmla="*/ 370879 w 3572759"/>
              <a:gd name="connsiteY39" fmla="*/ 618132 h 4617200"/>
              <a:gd name="connsiteX40" fmla="*/ 494505 w 3572759"/>
              <a:gd name="connsiteY40" fmla="*/ 741758 h 4617200"/>
              <a:gd name="connsiteX41" fmla="*/ 247252 w 3572759"/>
              <a:gd name="connsiteY41" fmla="*/ 989011 h 4617200"/>
              <a:gd name="connsiteX42" fmla="*/ -1 w 3572759"/>
              <a:gd name="connsiteY42" fmla="*/ 741758 h 4617200"/>
              <a:gd name="connsiteX43" fmla="*/ 494506 w 3572759"/>
              <a:gd name="connsiteY43" fmla="*/ 741758 h 4617200"/>
              <a:gd name="connsiteX44" fmla="*/ 494506 w 3572759"/>
              <a:gd name="connsiteY44" fmla="*/ 1316517 h 4617200"/>
              <a:gd name="connsiteX45" fmla="*/ 494506 w 3572759"/>
              <a:gd name="connsiteY45" fmla="*/ 1992704 h 4617200"/>
              <a:gd name="connsiteX46" fmla="*/ 494506 w 3572759"/>
              <a:gd name="connsiteY46" fmla="*/ 2567463 h 4617200"/>
              <a:gd name="connsiteX47" fmla="*/ 494506 w 3572759"/>
              <a:gd name="connsiteY47" fmla="*/ 3142223 h 4617200"/>
              <a:gd name="connsiteX48" fmla="*/ 494506 w 3572759"/>
              <a:gd name="connsiteY48" fmla="*/ 4122694 h 46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72759" h="4617200" stroke="0" extrusionOk="0">
                <a:moveTo>
                  <a:pt x="3572759" y="247253"/>
                </a:moveTo>
                <a:cubicBezTo>
                  <a:pt x="3554453" y="372087"/>
                  <a:pt x="3462666" y="485923"/>
                  <a:pt x="3325506" y="494506"/>
                </a:cubicBezTo>
                <a:cubicBezTo>
                  <a:pt x="3323997" y="419986"/>
                  <a:pt x="3323201" y="317659"/>
                  <a:pt x="3325506" y="247253"/>
                </a:cubicBezTo>
                <a:cubicBezTo>
                  <a:pt x="3321303" y="310366"/>
                  <a:pt x="3272504" y="371515"/>
                  <a:pt x="3201880" y="370879"/>
                </a:cubicBezTo>
                <a:cubicBezTo>
                  <a:pt x="3131097" y="366935"/>
                  <a:pt x="3075184" y="311676"/>
                  <a:pt x="3078254" y="247253"/>
                </a:cubicBezTo>
                <a:cubicBezTo>
                  <a:pt x="3077078" y="324806"/>
                  <a:pt x="3093547" y="420259"/>
                  <a:pt x="3078253" y="494506"/>
                </a:cubicBezTo>
                <a:cubicBezTo>
                  <a:pt x="2870556" y="512721"/>
                  <a:pt x="2647985" y="492625"/>
                  <a:pt x="2455433" y="494506"/>
                </a:cubicBezTo>
                <a:cubicBezTo>
                  <a:pt x="2262881" y="496387"/>
                  <a:pt x="2147645" y="471453"/>
                  <a:pt x="1917543" y="494506"/>
                </a:cubicBezTo>
                <a:cubicBezTo>
                  <a:pt x="1687441" y="517560"/>
                  <a:pt x="1502760" y="473767"/>
                  <a:pt x="1379653" y="494506"/>
                </a:cubicBezTo>
                <a:cubicBezTo>
                  <a:pt x="1256546" y="515246"/>
                  <a:pt x="916120" y="500756"/>
                  <a:pt x="756833" y="494506"/>
                </a:cubicBezTo>
                <a:cubicBezTo>
                  <a:pt x="597546" y="488256"/>
                  <a:pt x="366959" y="489572"/>
                  <a:pt x="247253" y="494506"/>
                </a:cubicBezTo>
                <a:cubicBezTo>
                  <a:pt x="128896" y="469929"/>
                  <a:pt x="-13205" y="615692"/>
                  <a:pt x="0" y="741759"/>
                </a:cubicBezTo>
                <a:cubicBezTo>
                  <a:pt x="6388" y="905691"/>
                  <a:pt x="-25853" y="1119127"/>
                  <a:pt x="0" y="1273893"/>
                </a:cubicBezTo>
                <a:cubicBezTo>
                  <a:pt x="25853" y="1428659"/>
                  <a:pt x="14463" y="1632743"/>
                  <a:pt x="0" y="1842309"/>
                </a:cubicBezTo>
                <a:cubicBezTo>
                  <a:pt x="-14463" y="2051875"/>
                  <a:pt x="4855" y="2094889"/>
                  <a:pt x="0" y="2338162"/>
                </a:cubicBezTo>
                <a:cubicBezTo>
                  <a:pt x="-4855" y="2581435"/>
                  <a:pt x="29302" y="2690718"/>
                  <a:pt x="0" y="2942860"/>
                </a:cubicBezTo>
                <a:cubicBezTo>
                  <a:pt x="-29302" y="3195002"/>
                  <a:pt x="1580" y="3423461"/>
                  <a:pt x="0" y="3547558"/>
                </a:cubicBezTo>
                <a:cubicBezTo>
                  <a:pt x="-1580" y="3671655"/>
                  <a:pt x="32554" y="4076018"/>
                  <a:pt x="0" y="4369947"/>
                </a:cubicBezTo>
                <a:cubicBezTo>
                  <a:pt x="-1761" y="4509129"/>
                  <a:pt x="115791" y="4587638"/>
                  <a:pt x="247253" y="4617200"/>
                </a:cubicBezTo>
                <a:cubicBezTo>
                  <a:pt x="391538" y="4636295"/>
                  <a:pt x="507087" y="4515246"/>
                  <a:pt x="494506" y="4369947"/>
                </a:cubicBezTo>
                <a:cubicBezTo>
                  <a:pt x="502429" y="4264700"/>
                  <a:pt x="497213" y="4208814"/>
                  <a:pt x="494506" y="4122694"/>
                </a:cubicBezTo>
                <a:cubicBezTo>
                  <a:pt x="658664" y="4130496"/>
                  <a:pt x="917208" y="4142629"/>
                  <a:pt x="1032396" y="4122694"/>
                </a:cubicBezTo>
                <a:cubicBezTo>
                  <a:pt x="1147584" y="4102760"/>
                  <a:pt x="1399670" y="4142485"/>
                  <a:pt x="1513666" y="4122694"/>
                </a:cubicBezTo>
                <a:cubicBezTo>
                  <a:pt x="1627662" y="4102904"/>
                  <a:pt x="1893235" y="4133254"/>
                  <a:pt x="2108176" y="4122694"/>
                </a:cubicBezTo>
                <a:cubicBezTo>
                  <a:pt x="2323117" y="4112135"/>
                  <a:pt x="2425808" y="4133294"/>
                  <a:pt x="2702686" y="4122694"/>
                </a:cubicBezTo>
                <a:cubicBezTo>
                  <a:pt x="2979564" y="4112095"/>
                  <a:pt x="3035296" y="4132191"/>
                  <a:pt x="3325506" y="4122694"/>
                </a:cubicBezTo>
                <a:cubicBezTo>
                  <a:pt x="3459986" y="4125455"/>
                  <a:pt x="3569982" y="4005577"/>
                  <a:pt x="3572759" y="3875441"/>
                </a:cubicBezTo>
                <a:cubicBezTo>
                  <a:pt x="3563991" y="3657191"/>
                  <a:pt x="3560854" y="3582119"/>
                  <a:pt x="3572759" y="3379589"/>
                </a:cubicBezTo>
                <a:cubicBezTo>
                  <a:pt x="3584664" y="3177059"/>
                  <a:pt x="3560662" y="2840241"/>
                  <a:pt x="3572759" y="2702327"/>
                </a:cubicBezTo>
                <a:cubicBezTo>
                  <a:pt x="3584856" y="2564413"/>
                  <a:pt x="3562479" y="2356460"/>
                  <a:pt x="3572759" y="2061347"/>
                </a:cubicBezTo>
                <a:cubicBezTo>
                  <a:pt x="3583039" y="1766234"/>
                  <a:pt x="3580059" y="1697796"/>
                  <a:pt x="3572759" y="1529213"/>
                </a:cubicBezTo>
                <a:cubicBezTo>
                  <a:pt x="3565459" y="1360630"/>
                  <a:pt x="3587412" y="1194368"/>
                  <a:pt x="3572759" y="997079"/>
                </a:cubicBezTo>
                <a:cubicBezTo>
                  <a:pt x="3558106" y="799790"/>
                  <a:pt x="3552611" y="441335"/>
                  <a:pt x="3572759" y="247253"/>
                </a:cubicBezTo>
                <a:close/>
                <a:moveTo>
                  <a:pt x="247253" y="989011"/>
                </a:moveTo>
                <a:cubicBezTo>
                  <a:pt x="388740" y="978127"/>
                  <a:pt x="493947" y="909833"/>
                  <a:pt x="494506" y="741758"/>
                </a:cubicBezTo>
                <a:cubicBezTo>
                  <a:pt x="488356" y="676832"/>
                  <a:pt x="429729" y="623166"/>
                  <a:pt x="370880" y="618132"/>
                </a:cubicBezTo>
                <a:cubicBezTo>
                  <a:pt x="310185" y="604079"/>
                  <a:pt x="260658" y="681766"/>
                  <a:pt x="247254" y="741758"/>
                </a:cubicBezTo>
                <a:cubicBezTo>
                  <a:pt x="245948" y="817730"/>
                  <a:pt x="234673" y="913768"/>
                  <a:pt x="247253" y="989011"/>
                </a:cubicBezTo>
                <a:close/>
              </a:path>
              <a:path w="3572759" h="4617200" fill="darkenLess" stroke="0" extrusionOk="0">
                <a:moveTo>
                  <a:pt x="247253" y="989011"/>
                </a:moveTo>
                <a:cubicBezTo>
                  <a:pt x="403266" y="1016309"/>
                  <a:pt x="478217" y="892237"/>
                  <a:pt x="494506" y="741758"/>
                </a:cubicBezTo>
                <a:cubicBezTo>
                  <a:pt x="490264" y="677595"/>
                  <a:pt x="435799" y="633691"/>
                  <a:pt x="370880" y="618132"/>
                </a:cubicBezTo>
                <a:cubicBezTo>
                  <a:pt x="291922" y="616558"/>
                  <a:pt x="231953" y="676893"/>
                  <a:pt x="247254" y="741758"/>
                </a:cubicBezTo>
                <a:cubicBezTo>
                  <a:pt x="249814" y="827352"/>
                  <a:pt x="247272" y="897731"/>
                  <a:pt x="247253" y="989011"/>
                </a:cubicBezTo>
                <a:close/>
                <a:moveTo>
                  <a:pt x="3325506" y="494506"/>
                </a:moveTo>
                <a:cubicBezTo>
                  <a:pt x="3464799" y="513278"/>
                  <a:pt x="3597272" y="406595"/>
                  <a:pt x="3572759" y="247253"/>
                </a:cubicBezTo>
                <a:cubicBezTo>
                  <a:pt x="3560604" y="87898"/>
                  <a:pt x="3456898" y="1012"/>
                  <a:pt x="3325506" y="0"/>
                </a:cubicBezTo>
                <a:cubicBezTo>
                  <a:pt x="3200041" y="27135"/>
                  <a:pt x="3081115" y="109530"/>
                  <a:pt x="3078253" y="247253"/>
                </a:cubicBezTo>
                <a:cubicBezTo>
                  <a:pt x="3085616" y="306558"/>
                  <a:pt x="3138315" y="368196"/>
                  <a:pt x="3201879" y="370879"/>
                </a:cubicBezTo>
                <a:cubicBezTo>
                  <a:pt x="3269667" y="359657"/>
                  <a:pt x="3320700" y="312192"/>
                  <a:pt x="3325505" y="247253"/>
                </a:cubicBezTo>
                <a:cubicBezTo>
                  <a:pt x="3326449" y="312541"/>
                  <a:pt x="3320274" y="404315"/>
                  <a:pt x="3325506" y="494506"/>
                </a:cubicBezTo>
                <a:close/>
              </a:path>
              <a:path w="3572759" h="4617200" fill="none" extrusionOk="0">
                <a:moveTo>
                  <a:pt x="0" y="741758"/>
                </a:moveTo>
                <a:cubicBezTo>
                  <a:pt x="-27121" y="606261"/>
                  <a:pt x="128529" y="515505"/>
                  <a:pt x="247253" y="494505"/>
                </a:cubicBezTo>
                <a:cubicBezTo>
                  <a:pt x="494745" y="486194"/>
                  <a:pt x="523021" y="477759"/>
                  <a:pt x="785143" y="494505"/>
                </a:cubicBezTo>
                <a:cubicBezTo>
                  <a:pt x="1047265" y="511252"/>
                  <a:pt x="1093041" y="486749"/>
                  <a:pt x="1266413" y="494505"/>
                </a:cubicBezTo>
                <a:cubicBezTo>
                  <a:pt x="1439785" y="502262"/>
                  <a:pt x="1537135" y="484553"/>
                  <a:pt x="1775993" y="494506"/>
                </a:cubicBezTo>
                <a:cubicBezTo>
                  <a:pt x="2014851" y="504459"/>
                  <a:pt x="2042963" y="493989"/>
                  <a:pt x="2285573" y="494506"/>
                </a:cubicBezTo>
                <a:cubicBezTo>
                  <a:pt x="2528183" y="495023"/>
                  <a:pt x="2884690" y="481708"/>
                  <a:pt x="3078253" y="494506"/>
                </a:cubicBezTo>
                <a:cubicBezTo>
                  <a:pt x="3069683" y="422637"/>
                  <a:pt x="3087450" y="353457"/>
                  <a:pt x="3078253" y="247253"/>
                </a:cubicBezTo>
                <a:cubicBezTo>
                  <a:pt x="3103449" y="114083"/>
                  <a:pt x="3188991" y="-29802"/>
                  <a:pt x="3325506" y="0"/>
                </a:cubicBezTo>
                <a:cubicBezTo>
                  <a:pt x="3456035" y="-9943"/>
                  <a:pt x="3588845" y="115977"/>
                  <a:pt x="3572759" y="247253"/>
                </a:cubicBezTo>
                <a:cubicBezTo>
                  <a:pt x="3602122" y="421655"/>
                  <a:pt x="3587007" y="663913"/>
                  <a:pt x="3572759" y="888233"/>
                </a:cubicBezTo>
                <a:cubicBezTo>
                  <a:pt x="3558511" y="1112553"/>
                  <a:pt x="3581916" y="1187583"/>
                  <a:pt x="3572759" y="1456649"/>
                </a:cubicBezTo>
                <a:cubicBezTo>
                  <a:pt x="3563602" y="1725715"/>
                  <a:pt x="3557486" y="1930672"/>
                  <a:pt x="3572759" y="2133911"/>
                </a:cubicBezTo>
                <a:cubicBezTo>
                  <a:pt x="3588032" y="2337150"/>
                  <a:pt x="3574223" y="2439143"/>
                  <a:pt x="3572759" y="2738609"/>
                </a:cubicBezTo>
                <a:cubicBezTo>
                  <a:pt x="3571295" y="3038075"/>
                  <a:pt x="3542389" y="3564705"/>
                  <a:pt x="3572759" y="3875442"/>
                </a:cubicBezTo>
                <a:cubicBezTo>
                  <a:pt x="3578968" y="4015328"/>
                  <a:pt x="3459937" y="4098186"/>
                  <a:pt x="3325506" y="4122695"/>
                </a:cubicBezTo>
                <a:cubicBezTo>
                  <a:pt x="3059415" y="4121405"/>
                  <a:pt x="2991810" y="4112545"/>
                  <a:pt x="2787616" y="4122695"/>
                </a:cubicBezTo>
                <a:cubicBezTo>
                  <a:pt x="2583422" y="4132846"/>
                  <a:pt x="2425124" y="4140735"/>
                  <a:pt x="2221416" y="4122695"/>
                </a:cubicBezTo>
                <a:cubicBezTo>
                  <a:pt x="2017708" y="4104655"/>
                  <a:pt x="1802148" y="4096742"/>
                  <a:pt x="1598596" y="4122694"/>
                </a:cubicBezTo>
                <a:cubicBezTo>
                  <a:pt x="1395044" y="4148646"/>
                  <a:pt x="1151300" y="4125100"/>
                  <a:pt x="1032396" y="4122694"/>
                </a:cubicBezTo>
                <a:cubicBezTo>
                  <a:pt x="913492" y="4120288"/>
                  <a:pt x="683476" y="4108050"/>
                  <a:pt x="494506" y="4122694"/>
                </a:cubicBezTo>
                <a:cubicBezTo>
                  <a:pt x="492351" y="4191759"/>
                  <a:pt x="500091" y="4307785"/>
                  <a:pt x="494506" y="4369947"/>
                </a:cubicBezTo>
                <a:cubicBezTo>
                  <a:pt x="487252" y="4498214"/>
                  <a:pt x="385703" y="4622103"/>
                  <a:pt x="247253" y="4617200"/>
                </a:cubicBezTo>
                <a:cubicBezTo>
                  <a:pt x="123894" y="4616912"/>
                  <a:pt x="3529" y="4508366"/>
                  <a:pt x="0" y="4369947"/>
                </a:cubicBezTo>
                <a:cubicBezTo>
                  <a:pt x="-28696" y="4161647"/>
                  <a:pt x="25660" y="4010843"/>
                  <a:pt x="0" y="3692685"/>
                </a:cubicBezTo>
                <a:cubicBezTo>
                  <a:pt x="-25660" y="3374527"/>
                  <a:pt x="5811" y="3306177"/>
                  <a:pt x="0" y="3196833"/>
                </a:cubicBezTo>
                <a:cubicBezTo>
                  <a:pt x="-5811" y="3087489"/>
                  <a:pt x="-22845" y="2867722"/>
                  <a:pt x="0" y="2664698"/>
                </a:cubicBezTo>
                <a:cubicBezTo>
                  <a:pt x="22845" y="2461674"/>
                  <a:pt x="-25311" y="2255957"/>
                  <a:pt x="0" y="2060000"/>
                </a:cubicBezTo>
                <a:cubicBezTo>
                  <a:pt x="25311" y="1864043"/>
                  <a:pt x="13707" y="1674332"/>
                  <a:pt x="0" y="1564148"/>
                </a:cubicBezTo>
                <a:cubicBezTo>
                  <a:pt x="-13707" y="1453964"/>
                  <a:pt x="-13836" y="1025256"/>
                  <a:pt x="0" y="741758"/>
                </a:cubicBezTo>
                <a:close/>
                <a:moveTo>
                  <a:pt x="3078253" y="494506"/>
                </a:moveTo>
                <a:cubicBezTo>
                  <a:pt x="3185603" y="502068"/>
                  <a:pt x="3212190" y="494755"/>
                  <a:pt x="3325506" y="494506"/>
                </a:cubicBezTo>
                <a:cubicBezTo>
                  <a:pt x="3467725" y="502079"/>
                  <a:pt x="3566167" y="382975"/>
                  <a:pt x="3572759" y="247253"/>
                </a:cubicBezTo>
                <a:moveTo>
                  <a:pt x="3325506" y="494506"/>
                </a:moveTo>
                <a:cubicBezTo>
                  <a:pt x="3331677" y="425619"/>
                  <a:pt x="3333759" y="306521"/>
                  <a:pt x="3325506" y="247253"/>
                </a:cubicBezTo>
                <a:cubicBezTo>
                  <a:pt x="3311260" y="308031"/>
                  <a:pt x="3283572" y="361592"/>
                  <a:pt x="3201880" y="370879"/>
                </a:cubicBezTo>
                <a:cubicBezTo>
                  <a:pt x="3132127" y="370080"/>
                  <a:pt x="3092424" y="322857"/>
                  <a:pt x="3078254" y="247253"/>
                </a:cubicBezTo>
                <a:moveTo>
                  <a:pt x="247253" y="989011"/>
                </a:moveTo>
                <a:cubicBezTo>
                  <a:pt x="237465" y="878752"/>
                  <a:pt x="234934" y="812756"/>
                  <a:pt x="247253" y="741758"/>
                </a:cubicBezTo>
                <a:cubicBezTo>
                  <a:pt x="240896" y="669504"/>
                  <a:pt x="308502" y="627435"/>
                  <a:pt x="370879" y="618132"/>
                </a:cubicBezTo>
                <a:cubicBezTo>
                  <a:pt x="441611" y="619825"/>
                  <a:pt x="488217" y="670042"/>
                  <a:pt x="494505" y="741758"/>
                </a:cubicBezTo>
                <a:cubicBezTo>
                  <a:pt x="493274" y="902765"/>
                  <a:pt x="394159" y="1014862"/>
                  <a:pt x="247252" y="989011"/>
                </a:cubicBezTo>
                <a:cubicBezTo>
                  <a:pt x="114784" y="982513"/>
                  <a:pt x="6415" y="895255"/>
                  <a:pt x="-1" y="741758"/>
                </a:cubicBezTo>
                <a:moveTo>
                  <a:pt x="494506" y="741758"/>
                </a:moveTo>
                <a:cubicBezTo>
                  <a:pt x="474700" y="981562"/>
                  <a:pt x="504560" y="1148465"/>
                  <a:pt x="494506" y="1316517"/>
                </a:cubicBezTo>
                <a:cubicBezTo>
                  <a:pt x="484452" y="1484569"/>
                  <a:pt x="464503" y="1696152"/>
                  <a:pt x="494506" y="1992704"/>
                </a:cubicBezTo>
                <a:cubicBezTo>
                  <a:pt x="524509" y="2289256"/>
                  <a:pt x="490912" y="2447480"/>
                  <a:pt x="494506" y="2567463"/>
                </a:cubicBezTo>
                <a:cubicBezTo>
                  <a:pt x="498100" y="2687446"/>
                  <a:pt x="481927" y="2981786"/>
                  <a:pt x="494506" y="3142223"/>
                </a:cubicBezTo>
                <a:cubicBezTo>
                  <a:pt x="507085" y="3302660"/>
                  <a:pt x="507577" y="3833410"/>
                  <a:pt x="494506" y="4122694"/>
                </a:cubicBezTo>
              </a:path>
              <a:path w="3572759" h="4617200" fill="none" stroke="0" extrusionOk="0">
                <a:moveTo>
                  <a:pt x="0" y="741758"/>
                </a:moveTo>
                <a:cubicBezTo>
                  <a:pt x="10436" y="598995"/>
                  <a:pt x="112671" y="490891"/>
                  <a:pt x="247253" y="494505"/>
                </a:cubicBezTo>
                <a:cubicBezTo>
                  <a:pt x="490973" y="497878"/>
                  <a:pt x="539836" y="485626"/>
                  <a:pt x="785143" y="494505"/>
                </a:cubicBezTo>
                <a:cubicBezTo>
                  <a:pt x="1030450" y="503385"/>
                  <a:pt x="1083630" y="508613"/>
                  <a:pt x="1379653" y="494505"/>
                </a:cubicBezTo>
                <a:cubicBezTo>
                  <a:pt x="1675676" y="480398"/>
                  <a:pt x="1776061" y="474232"/>
                  <a:pt x="1889233" y="494506"/>
                </a:cubicBezTo>
                <a:cubicBezTo>
                  <a:pt x="2002405" y="514780"/>
                  <a:pt x="2250783" y="513743"/>
                  <a:pt x="2512053" y="494506"/>
                </a:cubicBezTo>
                <a:cubicBezTo>
                  <a:pt x="2773323" y="475269"/>
                  <a:pt x="2885912" y="493243"/>
                  <a:pt x="3078253" y="494506"/>
                </a:cubicBezTo>
                <a:cubicBezTo>
                  <a:pt x="3083244" y="400376"/>
                  <a:pt x="3075464" y="316839"/>
                  <a:pt x="3078253" y="247253"/>
                </a:cubicBezTo>
                <a:cubicBezTo>
                  <a:pt x="3100570" y="108657"/>
                  <a:pt x="3191695" y="-26511"/>
                  <a:pt x="3325506" y="0"/>
                </a:cubicBezTo>
                <a:cubicBezTo>
                  <a:pt x="3462312" y="-15881"/>
                  <a:pt x="3562735" y="120938"/>
                  <a:pt x="3572759" y="247253"/>
                </a:cubicBezTo>
                <a:cubicBezTo>
                  <a:pt x="3601356" y="466004"/>
                  <a:pt x="3559770" y="727056"/>
                  <a:pt x="3572759" y="851951"/>
                </a:cubicBezTo>
                <a:cubicBezTo>
                  <a:pt x="3585748" y="976846"/>
                  <a:pt x="3561957" y="1370254"/>
                  <a:pt x="3572759" y="1529213"/>
                </a:cubicBezTo>
                <a:cubicBezTo>
                  <a:pt x="3583561" y="1688172"/>
                  <a:pt x="3595594" y="1880117"/>
                  <a:pt x="3572759" y="2097629"/>
                </a:cubicBezTo>
                <a:cubicBezTo>
                  <a:pt x="3549924" y="2315141"/>
                  <a:pt x="3558919" y="2361551"/>
                  <a:pt x="3572759" y="2593482"/>
                </a:cubicBezTo>
                <a:cubicBezTo>
                  <a:pt x="3586599" y="2825413"/>
                  <a:pt x="3568277" y="3051587"/>
                  <a:pt x="3572759" y="3234462"/>
                </a:cubicBezTo>
                <a:cubicBezTo>
                  <a:pt x="3577241" y="3417337"/>
                  <a:pt x="3562779" y="3594776"/>
                  <a:pt x="3572759" y="3875442"/>
                </a:cubicBezTo>
                <a:cubicBezTo>
                  <a:pt x="3560262" y="4035366"/>
                  <a:pt x="3442835" y="4134599"/>
                  <a:pt x="3325506" y="4122695"/>
                </a:cubicBezTo>
                <a:cubicBezTo>
                  <a:pt x="3181917" y="4111957"/>
                  <a:pt x="2918800" y="4112303"/>
                  <a:pt x="2730996" y="4122695"/>
                </a:cubicBezTo>
                <a:cubicBezTo>
                  <a:pt x="2543192" y="4133088"/>
                  <a:pt x="2395001" y="4122073"/>
                  <a:pt x="2136486" y="4122695"/>
                </a:cubicBezTo>
                <a:cubicBezTo>
                  <a:pt x="1877971" y="4123317"/>
                  <a:pt x="1851791" y="4137345"/>
                  <a:pt x="1655216" y="4122694"/>
                </a:cubicBezTo>
                <a:cubicBezTo>
                  <a:pt x="1458641" y="4108043"/>
                  <a:pt x="1398240" y="4123236"/>
                  <a:pt x="1173946" y="4122694"/>
                </a:cubicBezTo>
                <a:cubicBezTo>
                  <a:pt x="949652" y="4122153"/>
                  <a:pt x="710109" y="4145086"/>
                  <a:pt x="494506" y="4122694"/>
                </a:cubicBezTo>
                <a:cubicBezTo>
                  <a:pt x="503558" y="4177391"/>
                  <a:pt x="504093" y="4251833"/>
                  <a:pt x="494506" y="4369947"/>
                </a:cubicBezTo>
                <a:cubicBezTo>
                  <a:pt x="501010" y="4529304"/>
                  <a:pt x="393477" y="4615974"/>
                  <a:pt x="247253" y="4617200"/>
                </a:cubicBezTo>
                <a:cubicBezTo>
                  <a:pt x="125721" y="4643535"/>
                  <a:pt x="1122" y="4520631"/>
                  <a:pt x="0" y="4369947"/>
                </a:cubicBezTo>
                <a:cubicBezTo>
                  <a:pt x="9356" y="4129509"/>
                  <a:pt x="12464" y="4064723"/>
                  <a:pt x="0" y="3837813"/>
                </a:cubicBezTo>
                <a:cubicBezTo>
                  <a:pt x="-12464" y="3610903"/>
                  <a:pt x="-21371" y="3482873"/>
                  <a:pt x="0" y="3269396"/>
                </a:cubicBezTo>
                <a:cubicBezTo>
                  <a:pt x="21371" y="3055919"/>
                  <a:pt x="19480" y="2948516"/>
                  <a:pt x="0" y="2628416"/>
                </a:cubicBezTo>
                <a:cubicBezTo>
                  <a:pt x="-19480" y="2308316"/>
                  <a:pt x="-21358" y="2222651"/>
                  <a:pt x="0" y="2060000"/>
                </a:cubicBezTo>
                <a:cubicBezTo>
                  <a:pt x="21358" y="1897349"/>
                  <a:pt x="-23233" y="1695283"/>
                  <a:pt x="0" y="1564148"/>
                </a:cubicBezTo>
                <a:cubicBezTo>
                  <a:pt x="23233" y="1433013"/>
                  <a:pt x="-23806" y="1030514"/>
                  <a:pt x="0" y="741758"/>
                </a:cubicBezTo>
                <a:close/>
                <a:moveTo>
                  <a:pt x="3078253" y="494506"/>
                </a:moveTo>
                <a:cubicBezTo>
                  <a:pt x="3174946" y="494060"/>
                  <a:pt x="3265651" y="488633"/>
                  <a:pt x="3325506" y="494506"/>
                </a:cubicBezTo>
                <a:cubicBezTo>
                  <a:pt x="3457917" y="474148"/>
                  <a:pt x="3559538" y="373540"/>
                  <a:pt x="3572759" y="247253"/>
                </a:cubicBezTo>
                <a:moveTo>
                  <a:pt x="3325506" y="494506"/>
                </a:moveTo>
                <a:cubicBezTo>
                  <a:pt x="3320589" y="437272"/>
                  <a:pt x="3314310" y="324471"/>
                  <a:pt x="3325506" y="247253"/>
                </a:cubicBezTo>
                <a:cubicBezTo>
                  <a:pt x="3315016" y="320971"/>
                  <a:pt x="3266495" y="378667"/>
                  <a:pt x="3201880" y="370879"/>
                </a:cubicBezTo>
                <a:cubicBezTo>
                  <a:pt x="3135808" y="368857"/>
                  <a:pt x="3076634" y="315763"/>
                  <a:pt x="3078254" y="247253"/>
                </a:cubicBezTo>
                <a:moveTo>
                  <a:pt x="247253" y="989011"/>
                </a:moveTo>
                <a:cubicBezTo>
                  <a:pt x="239620" y="879399"/>
                  <a:pt x="253254" y="795624"/>
                  <a:pt x="247253" y="741758"/>
                </a:cubicBezTo>
                <a:cubicBezTo>
                  <a:pt x="252018" y="680494"/>
                  <a:pt x="298753" y="613177"/>
                  <a:pt x="370879" y="618132"/>
                </a:cubicBezTo>
                <a:cubicBezTo>
                  <a:pt x="451825" y="618073"/>
                  <a:pt x="508662" y="678090"/>
                  <a:pt x="494505" y="741758"/>
                </a:cubicBezTo>
                <a:cubicBezTo>
                  <a:pt x="480415" y="847749"/>
                  <a:pt x="373148" y="1010037"/>
                  <a:pt x="247252" y="989011"/>
                </a:cubicBezTo>
                <a:cubicBezTo>
                  <a:pt x="99859" y="982785"/>
                  <a:pt x="-16123" y="853706"/>
                  <a:pt x="-1" y="741758"/>
                </a:cubicBezTo>
                <a:moveTo>
                  <a:pt x="494506" y="741758"/>
                </a:moveTo>
                <a:cubicBezTo>
                  <a:pt x="468270" y="1036603"/>
                  <a:pt x="509818" y="1219717"/>
                  <a:pt x="494506" y="1417945"/>
                </a:cubicBezTo>
                <a:cubicBezTo>
                  <a:pt x="479194" y="1616173"/>
                  <a:pt x="495147" y="1823991"/>
                  <a:pt x="494506" y="1992704"/>
                </a:cubicBezTo>
                <a:cubicBezTo>
                  <a:pt x="493865" y="2161417"/>
                  <a:pt x="510036" y="2504205"/>
                  <a:pt x="494506" y="2736510"/>
                </a:cubicBezTo>
                <a:cubicBezTo>
                  <a:pt x="478976" y="2968815"/>
                  <a:pt x="524452" y="3247102"/>
                  <a:pt x="494506" y="3412697"/>
                </a:cubicBezTo>
                <a:cubicBezTo>
                  <a:pt x="464560" y="3578292"/>
                  <a:pt x="520839" y="3852164"/>
                  <a:pt x="494506" y="412269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3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i="0" dirty="0">
                <a:solidFill>
                  <a:schemeClr val="tx1"/>
                </a:solidFill>
                <a:effectLst/>
              </a:rPr>
              <a:t>​​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Parkiralište tijekom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70-ih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godina XX. stoljeća. Dominiraju Zastava 750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(„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fićo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”) i Zastava 101 („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stojadin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”).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Oba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su se modela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proizvodila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u tvornici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Kragujevcu,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prema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Fiatovoj licenciji.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CAAD9912-A8C7-4E04-9654-25933DFA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358" y="1630837"/>
            <a:ext cx="7211379" cy="473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904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21312357"/>
              </p:ext>
            </p:extLst>
          </p:nvPr>
        </p:nvGraphicFramePr>
        <p:xfrm>
          <a:off x="518473" y="2099869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Gospodarska kriza 80-tih godina XX. stoljeća</a:t>
            </a:r>
          </a:p>
        </p:txBody>
      </p:sp>
    </p:spTree>
    <p:extLst>
      <p:ext uri="{BB962C8B-B14F-4D97-AF65-F5344CB8AC3E}">
        <p14:creationId xmlns:p14="http://schemas.microsoft.com/office/powerpoint/2010/main" xmlns="" val="4264974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F33A4FFC-BA14-4E79-99A2-16F19F65185B}"/>
              </a:ext>
            </a:extLst>
          </p:cNvPr>
          <p:cNvSpPr/>
          <p:nvPr/>
        </p:nvSpPr>
        <p:spPr>
          <a:xfrm>
            <a:off x="8107050" y="1395167"/>
            <a:ext cx="3572759" cy="4617200"/>
          </a:xfrm>
          <a:custGeom>
            <a:avLst/>
            <a:gdLst>
              <a:gd name="connsiteX0" fmla="*/ 3572759 w 3572759"/>
              <a:gd name="connsiteY0" fmla="*/ 247253 h 4617200"/>
              <a:gd name="connsiteX1" fmla="*/ 3325506 w 3572759"/>
              <a:gd name="connsiteY1" fmla="*/ 494506 h 4617200"/>
              <a:gd name="connsiteX2" fmla="*/ 3325506 w 3572759"/>
              <a:gd name="connsiteY2" fmla="*/ 247253 h 4617200"/>
              <a:gd name="connsiteX3" fmla="*/ 3201880 w 3572759"/>
              <a:gd name="connsiteY3" fmla="*/ 370879 h 4617200"/>
              <a:gd name="connsiteX4" fmla="*/ 3078254 w 3572759"/>
              <a:gd name="connsiteY4" fmla="*/ 247253 h 4617200"/>
              <a:gd name="connsiteX5" fmla="*/ 3078253 w 3572759"/>
              <a:gd name="connsiteY5" fmla="*/ 494506 h 4617200"/>
              <a:gd name="connsiteX6" fmla="*/ 2455433 w 3572759"/>
              <a:gd name="connsiteY6" fmla="*/ 494506 h 4617200"/>
              <a:gd name="connsiteX7" fmla="*/ 1917543 w 3572759"/>
              <a:gd name="connsiteY7" fmla="*/ 494506 h 4617200"/>
              <a:gd name="connsiteX8" fmla="*/ 1379653 w 3572759"/>
              <a:gd name="connsiteY8" fmla="*/ 494506 h 4617200"/>
              <a:gd name="connsiteX9" fmla="*/ 756833 w 3572759"/>
              <a:gd name="connsiteY9" fmla="*/ 494506 h 4617200"/>
              <a:gd name="connsiteX10" fmla="*/ 247253 w 3572759"/>
              <a:gd name="connsiteY10" fmla="*/ 494506 h 4617200"/>
              <a:gd name="connsiteX11" fmla="*/ 0 w 3572759"/>
              <a:gd name="connsiteY11" fmla="*/ 741759 h 4617200"/>
              <a:gd name="connsiteX12" fmla="*/ 0 w 3572759"/>
              <a:gd name="connsiteY12" fmla="*/ 1273893 h 4617200"/>
              <a:gd name="connsiteX13" fmla="*/ 0 w 3572759"/>
              <a:gd name="connsiteY13" fmla="*/ 1842309 h 4617200"/>
              <a:gd name="connsiteX14" fmla="*/ 0 w 3572759"/>
              <a:gd name="connsiteY14" fmla="*/ 2338162 h 4617200"/>
              <a:gd name="connsiteX15" fmla="*/ 0 w 3572759"/>
              <a:gd name="connsiteY15" fmla="*/ 2942860 h 4617200"/>
              <a:gd name="connsiteX16" fmla="*/ 0 w 3572759"/>
              <a:gd name="connsiteY16" fmla="*/ 3547558 h 4617200"/>
              <a:gd name="connsiteX17" fmla="*/ 0 w 3572759"/>
              <a:gd name="connsiteY17" fmla="*/ 4369947 h 4617200"/>
              <a:gd name="connsiteX18" fmla="*/ 247253 w 3572759"/>
              <a:gd name="connsiteY18" fmla="*/ 4617200 h 4617200"/>
              <a:gd name="connsiteX19" fmla="*/ 494506 w 3572759"/>
              <a:gd name="connsiteY19" fmla="*/ 4369947 h 4617200"/>
              <a:gd name="connsiteX20" fmla="*/ 494506 w 3572759"/>
              <a:gd name="connsiteY20" fmla="*/ 4122694 h 4617200"/>
              <a:gd name="connsiteX21" fmla="*/ 1032396 w 3572759"/>
              <a:gd name="connsiteY21" fmla="*/ 4122694 h 4617200"/>
              <a:gd name="connsiteX22" fmla="*/ 1513666 w 3572759"/>
              <a:gd name="connsiteY22" fmla="*/ 4122694 h 4617200"/>
              <a:gd name="connsiteX23" fmla="*/ 2108176 w 3572759"/>
              <a:gd name="connsiteY23" fmla="*/ 4122694 h 4617200"/>
              <a:gd name="connsiteX24" fmla="*/ 2702686 w 3572759"/>
              <a:gd name="connsiteY24" fmla="*/ 4122694 h 4617200"/>
              <a:gd name="connsiteX25" fmla="*/ 3325506 w 3572759"/>
              <a:gd name="connsiteY25" fmla="*/ 4122694 h 4617200"/>
              <a:gd name="connsiteX26" fmla="*/ 3572759 w 3572759"/>
              <a:gd name="connsiteY26" fmla="*/ 3875441 h 4617200"/>
              <a:gd name="connsiteX27" fmla="*/ 3572759 w 3572759"/>
              <a:gd name="connsiteY27" fmla="*/ 3379589 h 4617200"/>
              <a:gd name="connsiteX28" fmla="*/ 3572759 w 3572759"/>
              <a:gd name="connsiteY28" fmla="*/ 2702327 h 4617200"/>
              <a:gd name="connsiteX29" fmla="*/ 3572759 w 3572759"/>
              <a:gd name="connsiteY29" fmla="*/ 2061347 h 4617200"/>
              <a:gd name="connsiteX30" fmla="*/ 3572759 w 3572759"/>
              <a:gd name="connsiteY30" fmla="*/ 1529213 h 4617200"/>
              <a:gd name="connsiteX31" fmla="*/ 3572759 w 3572759"/>
              <a:gd name="connsiteY31" fmla="*/ 997079 h 4617200"/>
              <a:gd name="connsiteX32" fmla="*/ 3572759 w 3572759"/>
              <a:gd name="connsiteY32" fmla="*/ 247253 h 4617200"/>
              <a:gd name="connsiteX33" fmla="*/ 247253 w 3572759"/>
              <a:gd name="connsiteY33" fmla="*/ 989011 h 4617200"/>
              <a:gd name="connsiteX34" fmla="*/ 494506 w 3572759"/>
              <a:gd name="connsiteY34" fmla="*/ 741758 h 4617200"/>
              <a:gd name="connsiteX35" fmla="*/ 370880 w 3572759"/>
              <a:gd name="connsiteY35" fmla="*/ 618132 h 4617200"/>
              <a:gd name="connsiteX36" fmla="*/ 247254 w 3572759"/>
              <a:gd name="connsiteY36" fmla="*/ 741758 h 4617200"/>
              <a:gd name="connsiteX37" fmla="*/ 247253 w 3572759"/>
              <a:gd name="connsiteY37" fmla="*/ 989011 h 4617200"/>
              <a:gd name="connsiteX0" fmla="*/ 247253 w 3572759"/>
              <a:gd name="connsiteY0" fmla="*/ 989011 h 4617200"/>
              <a:gd name="connsiteX1" fmla="*/ 494506 w 3572759"/>
              <a:gd name="connsiteY1" fmla="*/ 741758 h 4617200"/>
              <a:gd name="connsiteX2" fmla="*/ 370880 w 3572759"/>
              <a:gd name="connsiteY2" fmla="*/ 618132 h 4617200"/>
              <a:gd name="connsiteX3" fmla="*/ 247254 w 3572759"/>
              <a:gd name="connsiteY3" fmla="*/ 741758 h 4617200"/>
              <a:gd name="connsiteX4" fmla="*/ 247253 w 3572759"/>
              <a:gd name="connsiteY4" fmla="*/ 989011 h 4617200"/>
              <a:gd name="connsiteX5" fmla="*/ 3325506 w 3572759"/>
              <a:gd name="connsiteY5" fmla="*/ 494506 h 4617200"/>
              <a:gd name="connsiteX6" fmla="*/ 3572759 w 3572759"/>
              <a:gd name="connsiteY6" fmla="*/ 247253 h 4617200"/>
              <a:gd name="connsiteX7" fmla="*/ 3325506 w 3572759"/>
              <a:gd name="connsiteY7" fmla="*/ 0 h 4617200"/>
              <a:gd name="connsiteX8" fmla="*/ 3078253 w 3572759"/>
              <a:gd name="connsiteY8" fmla="*/ 247253 h 4617200"/>
              <a:gd name="connsiteX9" fmla="*/ 3201879 w 3572759"/>
              <a:gd name="connsiteY9" fmla="*/ 370879 h 4617200"/>
              <a:gd name="connsiteX10" fmla="*/ 3325505 w 3572759"/>
              <a:gd name="connsiteY10" fmla="*/ 247253 h 4617200"/>
              <a:gd name="connsiteX11" fmla="*/ 3325506 w 3572759"/>
              <a:gd name="connsiteY11" fmla="*/ 494506 h 4617200"/>
              <a:gd name="connsiteX0" fmla="*/ 0 w 3572759"/>
              <a:gd name="connsiteY0" fmla="*/ 741758 h 4617200"/>
              <a:gd name="connsiteX1" fmla="*/ 247253 w 3572759"/>
              <a:gd name="connsiteY1" fmla="*/ 494505 h 4617200"/>
              <a:gd name="connsiteX2" fmla="*/ 785143 w 3572759"/>
              <a:gd name="connsiteY2" fmla="*/ 494505 h 4617200"/>
              <a:gd name="connsiteX3" fmla="*/ 1266413 w 3572759"/>
              <a:gd name="connsiteY3" fmla="*/ 494505 h 4617200"/>
              <a:gd name="connsiteX4" fmla="*/ 1775993 w 3572759"/>
              <a:gd name="connsiteY4" fmla="*/ 494506 h 4617200"/>
              <a:gd name="connsiteX5" fmla="*/ 2285573 w 3572759"/>
              <a:gd name="connsiteY5" fmla="*/ 494506 h 4617200"/>
              <a:gd name="connsiteX6" fmla="*/ 3078253 w 3572759"/>
              <a:gd name="connsiteY6" fmla="*/ 494506 h 4617200"/>
              <a:gd name="connsiteX7" fmla="*/ 3078253 w 3572759"/>
              <a:gd name="connsiteY7" fmla="*/ 247253 h 4617200"/>
              <a:gd name="connsiteX8" fmla="*/ 3325506 w 3572759"/>
              <a:gd name="connsiteY8" fmla="*/ 0 h 4617200"/>
              <a:gd name="connsiteX9" fmla="*/ 3572759 w 3572759"/>
              <a:gd name="connsiteY9" fmla="*/ 247253 h 4617200"/>
              <a:gd name="connsiteX10" fmla="*/ 3572759 w 3572759"/>
              <a:gd name="connsiteY10" fmla="*/ 888233 h 4617200"/>
              <a:gd name="connsiteX11" fmla="*/ 3572759 w 3572759"/>
              <a:gd name="connsiteY11" fmla="*/ 1456649 h 4617200"/>
              <a:gd name="connsiteX12" fmla="*/ 3572759 w 3572759"/>
              <a:gd name="connsiteY12" fmla="*/ 2133911 h 4617200"/>
              <a:gd name="connsiteX13" fmla="*/ 3572759 w 3572759"/>
              <a:gd name="connsiteY13" fmla="*/ 2738609 h 4617200"/>
              <a:gd name="connsiteX14" fmla="*/ 3572759 w 3572759"/>
              <a:gd name="connsiteY14" fmla="*/ 3875442 h 4617200"/>
              <a:gd name="connsiteX15" fmla="*/ 3325506 w 3572759"/>
              <a:gd name="connsiteY15" fmla="*/ 4122695 h 4617200"/>
              <a:gd name="connsiteX16" fmla="*/ 2787616 w 3572759"/>
              <a:gd name="connsiteY16" fmla="*/ 4122695 h 4617200"/>
              <a:gd name="connsiteX17" fmla="*/ 2221416 w 3572759"/>
              <a:gd name="connsiteY17" fmla="*/ 4122695 h 4617200"/>
              <a:gd name="connsiteX18" fmla="*/ 1598596 w 3572759"/>
              <a:gd name="connsiteY18" fmla="*/ 4122694 h 4617200"/>
              <a:gd name="connsiteX19" fmla="*/ 1032396 w 3572759"/>
              <a:gd name="connsiteY19" fmla="*/ 4122694 h 4617200"/>
              <a:gd name="connsiteX20" fmla="*/ 494506 w 3572759"/>
              <a:gd name="connsiteY20" fmla="*/ 4122694 h 4617200"/>
              <a:gd name="connsiteX21" fmla="*/ 494506 w 3572759"/>
              <a:gd name="connsiteY21" fmla="*/ 4369947 h 4617200"/>
              <a:gd name="connsiteX22" fmla="*/ 247253 w 3572759"/>
              <a:gd name="connsiteY22" fmla="*/ 4617200 h 4617200"/>
              <a:gd name="connsiteX23" fmla="*/ 0 w 3572759"/>
              <a:gd name="connsiteY23" fmla="*/ 4369947 h 4617200"/>
              <a:gd name="connsiteX24" fmla="*/ 0 w 3572759"/>
              <a:gd name="connsiteY24" fmla="*/ 3692685 h 4617200"/>
              <a:gd name="connsiteX25" fmla="*/ 0 w 3572759"/>
              <a:gd name="connsiteY25" fmla="*/ 3196833 h 4617200"/>
              <a:gd name="connsiteX26" fmla="*/ 0 w 3572759"/>
              <a:gd name="connsiteY26" fmla="*/ 2664698 h 4617200"/>
              <a:gd name="connsiteX27" fmla="*/ 0 w 3572759"/>
              <a:gd name="connsiteY27" fmla="*/ 2060000 h 4617200"/>
              <a:gd name="connsiteX28" fmla="*/ 0 w 3572759"/>
              <a:gd name="connsiteY28" fmla="*/ 1564148 h 4617200"/>
              <a:gd name="connsiteX29" fmla="*/ 0 w 3572759"/>
              <a:gd name="connsiteY29" fmla="*/ 741758 h 4617200"/>
              <a:gd name="connsiteX30" fmla="*/ 3078253 w 3572759"/>
              <a:gd name="connsiteY30" fmla="*/ 494506 h 4617200"/>
              <a:gd name="connsiteX31" fmla="*/ 3325506 w 3572759"/>
              <a:gd name="connsiteY31" fmla="*/ 494506 h 4617200"/>
              <a:gd name="connsiteX32" fmla="*/ 3572759 w 3572759"/>
              <a:gd name="connsiteY32" fmla="*/ 247253 h 4617200"/>
              <a:gd name="connsiteX33" fmla="*/ 3325506 w 3572759"/>
              <a:gd name="connsiteY33" fmla="*/ 494506 h 4617200"/>
              <a:gd name="connsiteX34" fmla="*/ 3325506 w 3572759"/>
              <a:gd name="connsiteY34" fmla="*/ 247253 h 4617200"/>
              <a:gd name="connsiteX35" fmla="*/ 3201880 w 3572759"/>
              <a:gd name="connsiteY35" fmla="*/ 370879 h 4617200"/>
              <a:gd name="connsiteX36" fmla="*/ 3078254 w 3572759"/>
              <a:gd name="connsiteY36" fmla="*/ 247253 h 4617200"/>
              <a:gd name="connsiteX37" fmla="*/ 247253 w 3572759"/>
              <a:gd name="connsiteY37" fmla="*/ 989011 h 4617200"/>
              <a:gd name="connsiteX38" fmla="*/ 247253 w 3572759"/>
              <a:gd name="connsiteY38" fmla="*/ 741758 h 4617200"/>
              <a:gd name="connsiteX39" fmla="*/ 370879 w 3572759"/>
              <a:gd name="connsiteY39" fmla="*/ 618132 h 4617200"/>
              <a:gd name="connsiteX40" fmla="*/ 494505 w 3572759"/>
              <a:gd name="connsiteY40" fmla="*/ 741758 h 4617200"/>
              <a:gd name="connsiteX41" fmla="*/ 247252 w 3572759"/>
              <a:gd name="connsiteY41" fmla="*/ 989011 h 4617200"/>
              <a:gd name="connsiteX42" fmla="*/ -1 w 3572759"/>
              <a:gd name="connsiteY42" fmla="*/ 741758 h 4617200"/>
              <a:gd name="connsiteX43" fmla="*/ 494506 w 3572759"/>
              <a:gd name="connsiteY43" fmla="*/ 741758 h 4617200"/>
              <a:gd name="connsiteX44" fmla="*/ 494506 w 3572759"/>
              <a:gd name="connsiteY44" fmla="*/ 1316517 h 4617200"/>
              <a:gd name="connsiteX45" fmla="*/ 494506 w 3572759"/>
              <a:gd name="connsiteY45" fmla="*/ 1992704 h 4617200"/>
              <a:gd name="connsiteX46" fmla="*/ 494506 w 3572759"/>
              <a:gd name="connsiteY46" fmla="*/ 2567463 h 4617200"/>
              <a:gd name="connsiteX47" fmla="*/ 494506 w 3572759"/>
              <a:gd name="connsiteY47" fmla="*/ 3142223 h 4617200"/>
              <a:gd name="connsiteX48" fmla="*/ 494506 w 3572759"/>
              <a:gd name="connsiteY48" fmla="*/ 4122694 h 46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72759" h="4617200" stroke="0" extrusionOk="0">
                <a:moveTo>
                  <a:pt x="3572759" y="247253"/>
                </a:moveTo>
                <a:cubicBezTo>
                  <a:pt x="3554453" y="372087"/>
                  <a:pt x="3462666" y="485923"/>
                  <a:pt x="3325506" y="494506"/>
                </a:cubicBezTo>
                <a:cubicBezTo>
                  <a:pt x="3323997" y="419986"/>
                  <a:pt x="3323201" y="317659"/>
                  <a:pt x="3325506" y="247253"/>
                </a:cubicBezTo>
                <a:cubicBezTo>
                  <a:pt x="3321303" y="310366"/>
                  <a:pt x="3272504" y="371515"/>
                  <a:pt x="3201880" y="370879"/>
                </a:cubicBezTo>
                <a:cubicBezTo>
                  <a:pt x="3131097" y="366935"/>
                  <a:pt x="3075184" y="311676"/>
                  <a:pt x="3078254" y="247253"/>
                </a:cubicBezTo>
                <a:cubicBezTo>
                  <a:pt x="3077078" y="324806"/>
                  <a:pt x="3093547" y="420259"/>
                  <a:pt x="3078253" y="494506"/>
                </a:cubicBezTo>
                <a:cubicBezTo>
                  <a:pt x="2870556" y="512721"/>
                  <a:pt x="2647985" y="492625"/>
                  <a:pt x="2455433" y="494506"/>
                </a:cubicBezTo>
                <a:cubicBezTo>
                  <a:pt x="2262881" y="496387"/>
                  <a:pt x="2147645" y="471453"/>
                  <a:pt x="1917543" y="494506"/>
                </a:cubicBezTo>
                <a:cubicBezTo>
                  <a:pt x="1687441" y="517560"/>
                  <a:pt x="1502760" y="473767"/>
                  <a:pt x="1379653" y="494506"/>
                </a:cubicBezTo>
                <a:cubicBezTo>
                  <a:pt x="1256546" y="515246"/>
                  <a:pt x="916120" y="500756"/>
                  <a:pt x="756833" y="494506"/>
                </a:cubicBezTo>
                <a:cubicBezTo>
                  <a:pt x="597546" y="488256"/>
                  <a:pt x="366959" y="489572"/>
                  <a:pt x="247253" y="494506"/>
                </a:cubicBezTo>
                <a:cubicBezTo>
                  <a:pt x="128896" y="469929"/>
                  <a:pt x="-13205" y="615692"/>
                  <a:pt x="0" y="741759"/>
                </a:cubicBezTo>
                <a:cubicBezTo>
                  <a:pt x="6388" y="905691"/>
                  <a:pt x="-25853" y="1119127"/>
                  <a:pt x="0" y="1273893"/>
                </a:cubicBezTo>
                <a:cubicBezTo>
                  <a:pt x="25853" y="1428659"/>
                  <a:pt x="14463" y="1632743"/>
                  <a:pt x="0" y="1842309"/>
                </a:cubicBezTo>
                <a:cubicBezTo>
                  <a:pt x="-14463" y="2051875"/>
                  <a:pt x="4855" y="2094889"/>
                  <a:pt x="0" y="2338162"/>
                </a:cubicBezTo>
                <a:cubicBezTo>
                  <a:pt x="-4855" y="2581435"/>
                  <a:pt x="29302" y="2690718"/>
                  <a:pt x="0" y="2942860"/>
                </a:cubicBezTo>
                <a:cubicBezTo>
                  <a:pt x="-29302" y="3195002"/>
                  <a:pt x="1580" y="3423461"/>
                  <a:pt x="0" y="3547558"/>
                </a:cubicBezTo>
                <a:cubicBezTo>
                  <a:pt x="-1580" y="3671655"/>
                  <a:pt x="32554" y="4076018"/>
                  <a:pt x="0" y="4369947"/>
                </a:cubicBezTo>
                <a:cubicBezTo>
                  <a:pt x="-1761" y="4509129"/>
                  <a:pt x="115791" y="4587638"/>
                  <a:pt x="247253" y="4617200"/>
                </a:cubicBezTo>
                <a:cubicBezTo>
                  <a:pt x="391538" y="4636295"/>
                  <a:pt x="507087" y="4515246"/>
                  <a:pt x="494506" y="4369947"/>
                </a:cubicBezTo>
                <a:cubicBezTo>
                  <a:pt x="502429" y="4264700"/>
                  <a:pt x="497213" y="4208814"/>
                  <a:pt x="494506" y="4122694"/>
                </a:cubicBezTo>
                <a:cubicBezTo>
                  <a:pt x="658664" y="4130496"/>
                  <a:pt x="917208" y="4142629"/>
                  <a:pt x="1032396" y="4122694"/>
                </a:cubicBezTo>
                <a:cubicBezTo>
                  <a:pt x="1147584" y="4102760"/>
                  <a:pt x="1399670" y="4142485"/>
                  <a:pt x="1513666" y="4122694"/>
                </a:cubicBezTo>
                <a:cubicBezTo>
                  <a:pt x="1627662" y="4102904"/>
                  <a:pt x="1893235" y="4133254"/>
                  <a:pt x="2108176" y="4122694"/>
                </a:cubicBezTo>
                <a:cubicBezTo>
                  <a:pt x="2323117" y="4112135"/>
                  <a:pt x="2425808" y="4133294"/>
                  <a:pt x="2702686" y="4122694"/>
                </a:cubicBezTo>
                <a:cubicBezTo>
                  <a:pt x="2979564" y="4112095"/>
                  <a:pt x="3035296" y="4132191"/>
                  <a:pt x="3325506" y="4122694"/>
                </a:cubicBezTo>
                <a:cubicBezTo>
                  <a:pt x="3459986" y="4125455"/>
                  <a:pt x="3569982" y="4005577"/>
                  <a:pt x="3572759" y="3875441"/>
                </a:cubicBezTo>
                <a:cubicBezTo>
                  <a:pt x="3563991" y="3657191"/>
                  <a:pt x="3560854" y="3582119"/>
                  <a:pt x="3572759" y="3379589"/>
                </a:cubicBezTo>
                <a:cubicBezTo>
                  <a:pt x="3584664" y="3177059"/>
                  <a:pt x="3560662" y="2840241"/>
                  <a:pt x="3572759" y="2702327"/>
                </a:cubicBezTo>
                <a:cubicBezTo>
                  <a:pt x="3584856" y="2564413"/>
                  <a:pt x="3562479" y="2356460"/>
                  <a:pt x="3572759" y="2061347"/>
                </a:cubicBezTo>
                <a:cubicBezTo>
                  <a:pt x="3583039" y="1766234"/>
                  <a:pt x="3580059" y="1697796"/>
                  <a:pt x="3572759" y="1529213"/>
                </a:cubicBezTo>
                <a:cubicBezTo>
                  <a:pt x="3565459" y="1360630"/>
                  <a:pt x="3587412" y="1194368"/>
                  <a:pt x="3572759" y="997079"/>
                </a:cubicBezTo>
                <a:cubicBezTo>
                  <a:pt x="3558106" y="799790"/>
                  <a:pt x="3552611" y="441335"/>
                  <a:pt x="3572759" y="247253"/>
                </a:cubicBezTo>
                <a:close/>
                <a:moveTo>
                  <a:pt x="247253" y="989011"/>
                </a:moveTo>
                <a:cubicBezTo>
                  <a:pt x="388740" y="978127"/>
                  <a:pt x="493947" y="909833"/>
                  <a:pt x="494506" y="741758"/>
                </a:cubicBezTo>
                <a:cubicBezTo>
                  <a:pt x="488356" y="676832"/>
                  <a:pt x="429729" y="623166"/>
                  <a:pt x="370880" y="618132"/>
                </a:cubicBezTo>
                <a:cubicBezTo>
                  <a:pt x="310185" y="604079"/>
                  <a:pt x="260658" y="681766"/>
                  <a:pt x="247254" y="741758"/>
                </a:cubicBezTo>
                <a:cubicBezTo>
                  <a:pt x="245948" y="817730"/>
                  <a:pt x="234673" y="913768"/>
                  <a:pt x="247253" y="989011"/>
                </a:cubicBezTo>
                <a:close/>
              </a:path>
              <a:path w="3572759" h="4617200" fill="darkenLess" stroke="0" extrusionOk="0">
                <a:moveTo>
                  <a:pt x="247253" y="989011"/>
                </a:moveTo>
                <a:cubicBezTo>
                  <a:pt x="403266" y="1016309"/>
                  <a:pt x="478217" y="892237"/>
                  <a:pt x="494506" y="741758"/>
                </a:cubicBezTo>
                <a:cubicBezTo>
                  <a:pt x="490264" y="677595"/>
                  <a:pt x="435799" y="633691"/>
                  <a:pt x="370880" y="618132"/>
                </a:cubicBezTo>
                <a:cubicBezTo>
                  <a:pt x="291922" y="616558"/>
                  <a:pt x="231953" y="676893"/>
                  <a:pt x="247254" y="741758"/>
                </a:cubicBezTo>
                <a:cubicBezTo>
                  <a:pt x="249814" y="827352"/>
                  <a:pt x="247272" y="897731"/>
                  <a:pt x="247253" y="989011"/>
                </a:cubicBezTo>
                <a:close/>
                <a:moveTo>
                  <a:pt x="3325506" y="494506"/>
                </a:moveTo>
                <a:cubicBezTo>
                  <a:pt x="3464799" y="513278"/>
                  <a:pt x="3597272" y="406595"/>
                  <a:pt x="3572759" y="247253"/>
                </a:cubicBezTo>
                <a:cubicBezTo>
                  <a:pt x="3560604" y="87898"/>
                  <a:pt x="3456898" y="1012"/>
                  <a:pt x="3325506" y="0"/>
                </a:cubicBezTo>
                <a:cubicBezTo>
                  <a:pt x="3200041" y="27135"/>
                  <a:pt x="3081115" y="109530"/>
                  <a:pt x="3078253" y="247253"/>
                </a:cubicBezTo>
                <a:cubicBezTo>
                  <a:pt x="3085616" y="306558"/>
                  <a:pt x="3138315" y="368196"/>
                  <a:pt x="3201879" y="370879"/>
                </a:cubicBezTo>
                <a:cubicBezTo>
                  <a:pt x="3269667" y="359657"/>
                  <a:pt x="3320700" y="312192"/>
                  <a:pt x="3325505" y="247253"/>
                </a:cubicBezTo>
                <a:cubicBezTo>
                  <a:pt x="3326449" y="312541"/>
                  <a:pt x="3320274" y="404315"/>
                  <a:pt x="3325506" y="494506"/>
                </a:cubicBezTo>
                <a:close/>
              </a:path>
              <a:path w="3572759" h="4617200" fill="none" extrusionOk="0">
                <a:moveTo>
                  <a:pt x="0" y="741758"/>
                </a:moveTo>
                <a:cubicBezTo>
                  <a:pt x="-27121" y="606261"/>
                  <a:pt x="128529" y="515505"/>
                  <a:pt x="247253" y="494505"/>
                </a:cubicBezTo>
                <a:cubicBezTo>
                  <a:pt x="494745" y="486194"/>
                  <a:pt x="523021" y="477759"/>
                  <a:pt x="785143" y="494505"/>
                </a:cubicBezTo>
                <a:cubicBezTo>
                  <a:pt x="1047265" y="511252"/>
                  <a:pt x="1093041" y="486749"/>
                  <a:pt x="1266413" y="494505"/>
                </a:cubicBezTo>
                <a:cubicBezTo>
                  <a:pt x="1439785" y="502262"/>
                  <a:pt x="1537135" y="484553"/>
                  <a:pt x="1775993" y="494506"/>
                </a:cubicBezTo>
                <a:cubicBezTo>
                  <a:pt x="2014851" y="504459"/>
                  <a:pt x="2042963" y="493989"/>
                  <a:pt x="2285573" y="494506"/>
                </a:cubicBezTo>
                <a:cubicBezTo>
                  <a:pt x="2528183" y="495023"/>
                  <a:pt x="2884690" y="481708"/>
                  <a:pt x="3078253" y="494506"/>
                </a:cubicBezTo>
                <a:cubicBezTo>
                  <a:pt x="3069683" y="422637"/>
                  <a:pt x="3087450" y="353457"/>
                  <a:pt x="3078253" y="247253"/>
                </a:cubicBezTo>
                <a:cubicBezTo>
                  <a:pt x="3103449" y="114083"/>
                  <a:pt x="3188991" y="-29802"/>
                  <a:pt x="3325506" y="0"/>
                </a:cubicBezTo>
                <a:cubicBezTo>
                  <a:pt x="3456035" y="-9943"/>
                  <a:pt x="3588845" y="115977"/>
                  <a:pt x="3572759" y="247253"/>
                </a:cubicBezTo>
                <a:cubicBezTo>
                  <a:pt x="3602122" y="421655"/>
                  <a:pt x="3587007" y="663913"/>
                  <a:pt x="3572759" y="888233"/>
                </a:cubicBezTo>
                <a:cubicBezTo>
                  <a:pt x="3558511" y="1112553"/>
                  <a:pt x="3581916" y="1187583"/>
                  <a:pt x="3572759" y="1456649"/>
                </a:cubicBezTo>
                <a:cubicBezTo>
                  <a:pt x="3563602" y="1725715"/>
                  <a:pt x="3557486" y="1930672"/>
                  <a:pt x="3572759" y="2133911"/>
                </a:cubicBezTo>
                <a:cubicBezTo>
                  <a:pt x="3588032" y="2337150"/>
                  <a:pt x="3574223" y="2439143"/>
                  <a:pt x="3572759" y="2738609"/>
                </a:cubicBezTo>
                <a:cubicBezTo>
                  <a:pt x="3571295" y="3038075"/>
                  <a:pt x="3542389" y="3564705"/>
                  <a:pt x="3572759" y="3875442"/>
                </a:cubicBezTo>
                <a:cubicBezTo>
                  <a:pt x="3578968" y="4015328"/>
                  <a:pt x="3459937" y="4098186"/>
                  <a:pt x="3325506" y="4122695"/>
                </a:cubicBezTo>
                <a:cubicBezTo>
                  <a:pt x="3059415" y="4121405"/>
                  <a:pt x="2991810" y="4112545"/>
                  <a:pt x="2787616" y="4122695"/>
                </a:cubicBezTo>
                <a:cubicBezTo>
                  <a:pt x="2583422" y="4132846"/>
                  <a:pt x="2425124" y="4140735"/>
                  <a:pt x="2221416" y="4122695"/>
                </a:cubicBezTo>
                <a:cubicBezTo>
                  <a:pt x="2017708" y="4104655"/>
                  <a:pt x="1802148" y="4096742"/>
                  <a:pt x="1598596" y="4122694"/>
                </a:cubicBezTo>
                <a:cubicBezTo>
                  <a:pt x="1395044" y="4148646"/>
                  <a:pt x="1151300" y="4125100"/>
                  <a:pt x="1032396" y="4122694"/>
                </a:cubicBezTo>
                <a:cubicBezTo>
                  <a:pt x="913492" y="4120288"/>
                  <a:pt x="683476" y="4108050"/>
                  <a:pt x="494506" y="4122694"/>
                </a:cubicBezTo>
                <a:cubicBezTo>
                  <a:pt x="492351" y="4191759"/>
                  <a:pt x="500091" y="4307785"/>
                  <a:pt x="494506" y="4369947"/>
                </a:cubicBezTo>
                <a:cubicBezTo>
                  <a:pt x="487252" y="4498214"/>
                  <a:pt x="385703" y="4622103"/>
                  <a:pt x="247253" y="4617200"/>
                </a:cubicBezTo>
                <a:cubicBezTo>
                  <a:pt x="123894" y="4616912"/>
                  <a:pt x="3529" y="4508366"/>
                  <a:pt x="0" y="4369947"/>
                </a:cubicBezTo>
                <a:cubicBezTo>
                  <a:pt x="-28696" y="4161647"/>
                  <a:pt x="25660" y="4010843"/>
                  <a:pt x="0" y="3692685"/>
                </a:cubicBezTo>
                <a:cubicBezTo>
                  <a:pt x="-25660" y="3374527"/>
                  <a:pt x="5811" y="3306177"/>
                  <a:pt x="0" y="3196833"/>
                </a:cubicBezTo>
                <a:cubicBezTo>
                  <a:pt x="-5811" y="3087489"/>
                  <a:pt x="-22845" y="2867722"/>
                  <a:pt x="0" y="2664698"/>
                </a:cubicBezTo>
                <a:cubicBezTo>
                  <a:pt x="22845" y="2461674"/>
                  <a:pt x="-25311" y="2255957"/>
                  <a:pt x="0" y="2060000"/>
                </a:cubicBezTo>
                <a:cubicBezTo>
                  <a:pt x="25311" y="1864043"/>
                  <a:pt x="13707" y="1674332"/>
                  <a:pt x="0" y="1564148"/>
                </a:cubicBezTo>
                <a:cubicBezTo>
                  <a:pt x="-13707" y="1453964"/>
                  <a:pt x="-13836" y="1025256"/>
                  <a:pt x="0" y="741758"/>
                </a:cubicBezTo>
                <a:close/>
                <a:moveTo>
                  <a:pt x="3078253" y="494506"/>
                </a:moveTo>
                <a:cubicBezTo>
                  <a:pt x="3185603" y="502068"/>
                  <a:pt x="3212190" y="494755"/>
                  <a:pt x="3325506" y="494506"/>
                </a:cubicBezTo>
                <a:cubicBezTo>
                  <a:pt x="3467725" y="502079"/>
                  <a:pt x="3566167" y="382975"/>
                  <a:pt x="3572759" y="247253"/>
                </a:cubicBezTo>
                <a:moveTo>
                  <a:pt x="3325506" y="494506"/>
                </a:moveTo>
                <a:cubicBezTo>
                  <a:pt x="3331677" y="425619"/>
                  <a:pt x="3333759" y="306521"/>
                  <a:pt x="3325506" y="247253"/>
                </a:cubicBezTo>
                <a:cubicBezTo>
                  <a:pt x="3311260" y="308031"/>
                  <a:pt x="3283572" y="361592"/>
                  <a:pt x="3201880" y="370879"/>
                </a:cubicBezTo>
                <a:cubicBezTo>
                  <a:pt x="3132127" y="370080"/>
                  <a:pt x="3092424" y="322857"/>
                  <a:pt x="3078254" y="247253"/>
                </a:cubicBezTo>
                <a:moveTo>
                  <a:pt x="247253" y="989011"/>
                </a:moveTo>
                <a:cubicBezTo>
                  <a:pt x="237465" y="878752"/>
                  <a:pt x="234934" y="812756"/>
                  <a:pt x="247253" y="741758"/>
                </a:cubicBezTo>
                <a:cubicBezTo>
                  <a:pt x="240896" y="669504"/>
                  <a:pt x="308502" y="627435"/>
                  <a:pt x="370879" y="618132"/>
                </a:cubicBezTo>
                <a:cubicBezTo>
                  <a:pt x="441611" y="619825"/>
                  <a:pt x="488217" y="670042"/>
                  <a:pt x="494505" y="741758"/>
                </a:cubicBezTo>
                <a:cubicBezTo>
                  <a:pt x="493274" y="902765"/>
                  <a:pt x="394159" y="1014862"/>
                  <a:pt x="247252" y="989011"/>
                </a:cubicBezTo>
                <a:cubicBezTo>
                  <a:pt x="114784" y="982513"/>
                  <a:pt x="6415" y="895255"/>
                  <a:pt x="-1" y="741758"/>
                </a:cubicBezTo>
                <a:moveTo>
                  <a:pt x="494506" y="741758"/>
                </a:moveTo>
                <a:cubicBezTo>
                  <a:pt x="474700" y="981562"/>
                  <a:pt x="504560" y="1148465"/>
                  <a:pt x="494506" y="1316517"/>
                </a:cubicBezTo>
                <a:cubicBezTo>
                  <a:pt x="484452" y="1484569"/>
                  <a:pt x="464503" y="1696152"/>
                  <a:pt x="494506" y="1992704"/>
                </a:cubicBezTo>
                <a:cubicBezTo>
                  <a:pt x="524509" y="2289256"/>
                  <a:pt x="490912" y="2447480"/>
                  <a:pt x="494506" y="2567463"/>
                </a:cubicBezTo>
                <a:cubicBezTo>
                  <a:pt x="498100" y="2687446"/>
                  <a:pt x="481927" y="2981786"/>
                  <a:pt x="494506" y="3142223"/>
                </a:cubicBezTo>
                <a:cubicBezTo>
                  <a:pt x="507085" y="3302660"/>
                  <a:pt x="507577" y="3833410"/>
                  <a:pt x="494506" y="4122694"/>
                </a:cubicBezTo>
              </a:path>
              <a:path w="3572759" h="4617200" fill="none" stroke="0" extrusionOk="0">
                <a:moveTo>
                  <a:pt x="0" y="741758"/>
                </a:moveTo>
                <a:cubicBezTo>
                  <a:pt x="10436" y="598995"/>
                  <a:pt x="112671" y="490891"/>
                  <a:pt x="247253" y="494505"/>
                </a:cubicBezTo>
                <a:cubicBezTo>
                  <a:pt x="490973" y="497878"/>
                  <a:pt x="539836" y="485626"/>
                  <a:pt x="785143" y="494505"/>
                </a:cubicBezTo>
                <a:cubicBezTo>
                  <a:pt x="1030450" y="503385"/>
                  <a:pt x="1083630" y="508613"/>
                  <a:pt x="1379653" y="494505"/>
                </a:cubicBezTo>
                <a:cubicBezTo>
                  <a:pt x="1675676" y="480398"/>
                  <a:pt x="1776061" y="474232"/>
                  <a:pt x="1889233" y="494506"/>
                </a:cubicBezTo>
                <a:cubicBezTo>
                  <a:pt x="2002405" y="514780"/>
                  <a:pt x="2250783" y="513743"/>
                  <a:pt x="2512053" y="494506"/>
                </a:cubicBezTo>
                <a:cubicBezTo>
                  <a:pt x="2773323" y="475269"/>
                  <a:pt x="2885912" y="493243"/>
                  <a:pt x="3078253" y="494506"/>
                </a:cubicBezTo>
                <a:cubicBezTo>
                  <a:pt x="3083244" y="400376"/>
                  <a:pt x="3075464" y="316839"/>
                  <a:pt x="3078253" y="247253"/>
                </a:cubicBezTo>
                <a:cubicBezTo>
                  <a:pt x="3100570" y="108657"/>
                  <a:pt x="3191695" y="-26511"/>
                  <a:pt x="3325506" y="0"/>
                </a:cubicBezTo>
                <a:cubicBezTo>
                  <a:pt x="3462312" y="-15881"/>
                  <a:pt x="3562735" y="120938"/>
                  <a:pt x="3572759" y="247253"/>
                </a:cubicBezTo>
                <a:cubicBezTo>
                  <a:pt x="3601356" y="466004"/>
                  <a:pt x="3559770" y="727056"/>
                  <a:pt x="3572759" y="851951"/>
                </a:cubicBezTo>
                <a:cubicBezTo>
                  <a:pt x="3585748" y="976846"/>
                  <a:pt x="3561957" y="1370254"/>
                  <a:pt x="3572759" y="1529213"/>
                </a:cubicBezTo>
                <a:cubicBezTo>
                  <a:pt x="3583561" y="1688172"/>
                  <a:pt x="3595594" y="1880117"/>
                  <a:pt x="3572759" y="2097629"/>
                </a:cubicBezTo>
                <a:cubicBezTo>
                  <a:pt x="3549924" y="2315141"/>
                  <a:pt x="3558919" y="2361551"/>
                  <a:pt x="3572759" y="2593482"/>
                </a:cubicBezTo>
                <a:cubicBezTo>
                  <a:pt x="3586599" y="2825413"/>
                  <a:pt x="3568277" y="3051587"/>
                  <a:pt x="3572759" y="3234462"/>
                </a:cubicBezTo>
                <a:cubicBezTo>
                  <a:pt x="3577241" y="3417337"/>
                  <a:pt x="3562779" y="3594776"/>
                  <a:pt x="3572759" y="3875442"/>
                </a:cubicBezTo>
                <a:cubicBezTo>
                  <a:pt x="3560262" y="4035366"/>
                  <a:pt x="3442835" y="4134599"/>
                  <a:pt x="3325506" y="4122695"/>
                </a:cubicBezTo>
                <a:cubicBezTo>
                  <a:pt x="3181917" y="4111957"/>
                  <a:pt x="2918800" y="4112303"/>
                  <a:pt x="2730996" y="4122695"/>
                </a:cubicBezTo>
                <a:cubicBezTo>
                  <a:pt x="2543192" y="4133088"/>
                  <a:pt x="2395001" y="4122073"/>
                  <a:pt x="2136486" y="4122695"/>
                </a:cubicBezTo>
                <a:cubicBezTo>
                  <a:pt x="1877971" y="4123317"/>
                  <a:pt x="1851791" y="4137345"/>
                  <a:pt x="1655216" y="4122694"/>
                </a:cubicBezTo>
                <a:cubicBezTo>
                  <a:pt x="1458641" y="4108043"/>
                  <a:pt x="1398240" y="4123236"/>
                  <a:pt x="1173946" y="4122694"/>
                </a:cubicBezTo>
                <a:cubicBezTo>
                  <a:pt x="949652" y="4122153"/>
                  <a:pt x="710109" y="4145086"/>
                  <a:pt x="494506" y="4122694"/>
                </a:cubicBezTo>
                <a:cubicBezTo>
                  <a:pt x="503558" y="4177391"/>
                  <a:pt x="504093" y="4251833"/>
                  <a:pt x="494506" y="4369947"/>
                </a:cubicBezTo>
                <a:cubicBezTo>
                  <a:pt x="501010" y="4529304"/>
                  <a:pt x="393477" y="4615974"/>
                  <a:pt x="247253" y="4617200"/>
                </a:cubicBezTo>
                <a:cubicBezTo>
                  <a:pt x="125721" y="4643535"/>
                  <a:pt x="1122" y="4520631"/>
                  <a:pt x="0" y="4369947"/>
                </a:cubicBezTo>
                <a:cubicBezTo>
                  <a:pt x="9356" y="4129509"/>
                  <a:pt x="12464" y="4064723"/>
                  <a:pt x="0" y="3837813"/>
                </a:cubicBezTo>
                <a:cubicBezTo>
                  <a:pt x="-12464" y="3610903"/>
                  <a:pt x="-21371" y="3482873"/>
                  <a:pt x="0" y="3269396"/>
                </a:cubicBezTo>
                <a:cubicBezTo>
                  <a:pt x="21371" y="3055919"/>
                  <a:pt x="19480" y="2948516"/>
                  <a:pt x="0" y="2628416"/>
                </a:cubicBezTo>
                <a:cubicBezTo>
                  <a:pt x="-19480" y="2308316"/>
                  <a:pt x="-21358" y="2222651"/>
                  <a:pt x="0" y="2060000"/>
                </a:cubicBezTo>
                <a:cubicBezTo>
                  <a:pt x="21358" y="1897349"/>
                  <a:pt x="-23233" y="1695283"/>
                  <a:pt x="0" y="1564148"/>
                </a:cubicBezTo>
                <a:cubicBezTo>
                  <a:pt x="23233" y="1433013"/>
                  <a:pt x="-23806" y="1030514"/>
                  <a:pt x="0" y="741758"/>
                </a:cubicBezTo>
                <a:close/>
                <a:moveTo>
                  <a:pt x="3078253" y="494506"/>
                </a:moveTo>
                <a:cubicBezTo>
                  <a:pt x="3174946" y="494060"/>
                  <a:pt x="3265651" y="488633"/>
                  <a:pt x="3325506" y="494506"/>
                </a:cubicBezTo>
                <a:cubicBezTo>
                  <a:pt x="3457917" y="474148"/>
                  <a:pt x="3559538" y="373540"/>
                  <a:pt x="3572759" y="247253"/>
                </a:cubicBezTo>
                <a:moveTo>
                  <a:pt x="3325506" y="494506"/>
                </a:moveTo>
                <a:cubicBezTo>
                  <a:pt x="3320589" y="437272"/>
                  <a:pt x="3314310" y="324471"/>
                  <a:pt x="3325506" y="247253"/>
                </a:cubicBezTo>
                <a:cubicBezTo>
                  <a:pt x="3315016" y="320971"/>
                  <a:pt x="3266495" y="378667"/>
                  <a:pt x="3201880" y="370879"/>
                </a:cubicBezTo>
                <a:cubicBezTo>
                  <a:pt x="3135808" y="368857"/>
                  <a:pt x="3076634" y="315763"/>
                  <a:pt x="3078254" y="247253"/>
                </a:cubicBezTo>
                <a:moveTo>
                  <a:pt x="247253" y="989011"/>
                </a:moveTo>
                <a:cubicBezTo>
                  <a:pt x="239620" y="879399"/>
                  <a:pt x="253254" y="795624"/>
                  <a:pt x="247253" y="741758"/>
                </a:cubicBezTo>
                <a:cubicBezTo>
                  <a:pt x="252018" y="680494"/>
                  <a:pt x="298753" y="613177"/>
                  <a:pt x="370879" y="618132"/>
                </a:cubicBezTo>
                <a:cubicBezTo>
                  <a:pt x="451825" y="618073"/>
                  <a:pt x="508662" y="678090"/>
                  <a:pt x="494505" y="741758"/>
                </a:cubicBezTo>
                <a:cubicBezTo>
                  <a:pt x="480415" y="847749"/>
                  <a:pt x="373148" y="1010037"/>
                  <a:pt x="247252" y="989011"/>
                </a:cubicBezTo>
                <a:cubicBezTo>
                  <a:pt x="99859" y="982785"/>
                  <a:pt x="-16123" y="853706"/>
                  <a:pt x="-1" y="741758"/>
                </a:cubicBezTo>
                <a:moveTo>
                  <a:pt x="494506" y="741758"/>
                </a:moveTo>
                <a:cubicBezTo>
                  <a:pt x="468270" y="1036603"/>
                  <a:pt x="509818" y="1219717"/>
                  <a:pt x="494506" y="1417945"/>
                </a:cubicBezTo>
                <a:cubicBezTo>
                  <a:pt x="479194" y="1616173"/>
                  <a:pt x="495147" y="1823991"/>
                  <a:pt x="494506" y="1992704"/>
                </a:cubicBezTo>
                <a:cubicBezTo>
                  <a:pt x="493865" y="2161417"/>
                  <a:pt x="510036" y="2504205"/>
                  <a:pt x="494506" y="2736510"/>
                </a:cubicBezTo>
                <a:cubicBezTo>
                  <a:pt x="478976" y="2968815"/>
                  <a:pt x="524452" y="3247102"/>
                  <a:pt x="494506" y="3412697"/>
                </a:cubicBezTo>
                <a:cubicBezTo>
                  <a:pt x="464560" y="3578292"/>
                  <a:pt x="520839" y="3852164"/>
                  <a:pt x="494506" y="412269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3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i="0" dirty="0">
                <a:solidFill>
                  <a:schemeClr val="tx1"/>
                </a:solidFill>
                <a:effectLst/>
              </a:rPr>
              <a:t>​​</a:t>
            </a:r>
            <a:r>
              <a:rPr lang="hr-HR" sz="2000" b="1" dirty="0">
                <a:solidFill>
                  <a:schemeClr val="tx1"/>
                </a:solidFill>
              </a:rPr>
              <a:t>P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rimjer loše investicije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– tvornica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glinice (od koje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daljnjom preradom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dobiva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aluminij) 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Obrovcu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Tvornica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glinice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počela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 proizvoditi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1977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godine, ali je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1981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godine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zatvorena</a:t>
            </a: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jer proizvodnja nije bila isplativa.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612AC22F-9C44-41BD-B5CA-3F419738D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633" y="1284582"/>
            <a:ext cx="7179542" cy="538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1539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Autofit/>
          </a:bodyPr>
          <a:lstStyle/>
          <a:p>
            <a:r>
              <a:rPr lang="hr-HR" dirty="0" smtClean="0"/>
              <a:t> Koja </a:t>
            </a:r>
            <a:r>
              <a:rPr lang="hr-HR" dirty="0"/>
              <a:t>su glavna obilježja kapitalističkog sustava, a koja socijalističkog? </a:t>
            </a:r>
          </a:p>
          <a:p>
            <a:r>
              <a:rPr lang="hr-HR" dirty="0" smtClean="0"/>
              <a:t> U </a:t>
            </a:r>
            <a:r>
              <a:rPr lang="hr-HR" dirty="0"/>
              <a:t>kojem se razvilo potrošačko društvo? </a:t>
            </a:r>
          </a:p>
          <a:p>
            <a:r>
              <a:rPr lang="hr-HR" dirty="0" smtClean="0"/>
              <a:t> Zašto </a:t>
            </a:r>
            <a:r>
              <a:rPr lang="hr-HR" dirty="0"/>
              <a:t>se zapadna Europa brže obnavljala, a potom i razvijala od istočne? </a:t>
            </a:r>
          </a:p>
          <a:p>
            <a:r>
              <a:rPr lang="hr-HR" dirty="0" smtClean="0"/>
              <a:t> Je </a:t>
            </a:r>
            <a:r>
              <a:rPr lang="hr-HR" dirty="0"/>
              <a:t>li druga Jugoslavija pripadala Varšavskom paktu i bila bliska s SSSR-om? </a:t>
            </a:r>
          </a:p>
          <a:p>
            <a:r>
              <a:rPr lang="hr-HR" dirty="0" smtClean="0"/>
              <a:t> Kad </a:t>
            </a:r>
            <a:r>
              <a:rPr lang="hr-HR" dirty="0"/>
              <a:t>je došlo do sukoba Tito – Staljin i zašto? </a:t>
            </a:r>
          </a:p>
          <a:p>
            <a:r>
              <a:rPr lang="hr-HR" dirty="0" smtClean="0"/>
              <a:t> Koje </a:t>
            </a:r>
            <a:r>
              <a:rPr lang="hr-HR" dirty="0"/>
              <a:t>su bile posljedice tog sukoba?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30965306"/>
              </p:ext>
            </p:extLst>
          </p:nvPr>
        </p:nvGraphicFramePr>
        <p:xfrm>
          <a:off x="430490" y="1760504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14493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D8F4EE59-532E-4C33-A156-24C0832B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101" y="1555424"/>
            <a:ext cx="6953250" cy="483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3A847505-5391-4147-B68E-873876BC5F62}"/>
              </a:ext>
            </a:extLst>
          </p:cNvPr>
          <p:cNvSpPr/>
          <p:nvPr/>
        </p:nvSpPr>
        <p:spPr>
          <a:xfrm>
            <a:off x="8107050" y="1395167"/>
            <a:ext cx="3572759" cy="4617200"/>
          </a:xfrm>
          <a:custGeom>
            <a:avLst/>
            <a:gdLst>
              <a:gd name="connsiteX0" fmla="*/ 3572759 w 3572759"/>
              <a:gd name="connsiteY0" fmla="*/ 247253 h 4617200"/>
              <a:gd name="connsiteX1" fmla="*/ 3325506 w 3572759"/>
              <a:gd name="connsiteY1" fmla="*/ 494506 h 4617200"/>
              <a:gd name="connsiteX2" fmla="*/ 3325506 w 3572759"/>
              <a:gd name="connsiteY2" fmla="*/ 247253 h 4617200"/>
              <a:gd name="connsiteX3" fmla="*/ 3201880 w 3572759"/>
              <a:gd name="connsiteY3" fmla="*/ 370879 h 4617200"/>
              <a:gd name="connsiteX4" fmla="*/ 3078254 w 3572759"/>
              <a:gd name="connsiteY4" fmla="*/ 247253 h 4617200"/>
              <a:gd name="connsiteX5" fmla="*/ 3078253 w 3572759"/>
              <a:gd name="connsiteY5" fmla="*/ 494506 h 4617200"/>
              <a:gd name="connsiteX6" fmla="*/ 2455433 w 3572759"/>
              <a:gd name="connsiteY6" fmla="*/ 494506 h 4617200"/>
              <a:gd name="connsiteX7" fmla="*/ 1917543 w 3572759"/>
              <a:gd name="connsiteY7" fmla="*/ 494506 h 4617200"/>
              <a:gd name="connsiteX8" fmla="*/ 1379653 w 3572759"/>
              <a:gd name="connsiteY8" fmla="*/ 494506 h 4617200"/>
              <a:gd name="connsiteX9" fmla="*/ 756833 w 3572759"/>
              <a:gd name="connsiteY9" fmla="*/ 494506 h 4617200"/>
              <a:gd name="connsiteX10" fmla="*/ 247253 w 3572759"/>
              <a:gd name="connsiteY10" fmla="*/ 494506 h 4617200"/>
              <a:gd name="connsiteX11" fmla="*/ 0 w 3572759"/>
              <a:gd name="connsiteY11" fmla="*/ 741759 h 4617200"/>
              <a:gd name="connsiteX12" fmla="*/ 0 w 3572759"/>
              <a:gd name="connsiteY12" fmla="*/ 1273893 h 4617200"/>
              <a:gd name="connsiteX13" fmla="*/ 0 w 3572759"/>
              <a:gd name="connsiteY13" fmla="*/ 1842309 h 4617200"/>
              <a:gd name="connsiteX14" fmla="*/ 0 w 3572759"/>
              <a:gd name="connsiteY14" fmla="*/ 2338162 h 4617200"/>
              <a:gd name="connsiteX15" fmla="*/ 0 w 3572759"/>
              <a:gd name="connsiteY15" fmla="*/ 2942860 h 4617200"/>
              <a:gd name="connsiteX16" fmla="*/ 0 w 3572759"/>
              <a:gd name="connsiteY16" fmla="*/ 3547558 h 4617200"/>
              <a:gd name="connsiteX17" fmla="*/ 0 w 3572759"/>
              <a:gd name="connsiteY17" fmla="*/ 4369947 h 4617200"/>
              <a:gd name="connsiteX18" fmla="*/ 247253 w 3572759"/>
              <a:gd name="connsiteY18" fmla="*/ 4617200 h 4617200"/>
              <a:gd name="connsiteX19" fmla="*/ 494506 w 3572759"/>
              <a:gd name="connsiteY19" fmla="*/ 4369947 h 4617200"/>
              <a:gd name="connsiteX20" fmla="*/ 494506 w 3572759"/>
              <a:gd name="connsiteY20" fmla="*/ 4122694 h 4617200"/>
              <a:gd name="connsiteX21" fmla="*/ 1032396 w 3572759"/>
              <a:gd name="connsiteY21" fmla="*/ 4122694 h 4617200"/>
              <a:gd name="connsiteX22" fmla="*/ 1513666 w 3572759"/>
              <a:gd name="connsiteY22" fmla="*/ 4122694 h 4617200"/>
              <a:gd name="connsiteX23" fmla="*/ 2108176 w 3572759"/>
              <a:gd name="connsiteY23" fmla="*/ 4122694 h 4617200"/>
              <a:gd name="connsiteX24" fmla="*/ 2702686 w 3572759"/>
              <a:gd name="connsiteY24" fmla="*/ 4122694 h 4617200"/>
              <a:gd name="connsiteX25" fmla="*/ 3325506 w 3572759"/>
              <a:gd name="connsiteY25" fmla="*/ 4122694 h 4617200"/>
              <a:gd name="connsiteX26" fmla="*/ 3572759 w 3572759"/>
              <a:gd name="connsiteY26" fmla="*/ 3875441 h 4617200"/>
              <a:gd name="connsiteX27" fmla="*/ 3572759 w 3572759"/>
              <a:gd name="connsiteY27" fmla="*/ 3379589 h 4617200"/>
              <a:gd name="connsiteX28" fmla="*/ 3572759 w 3572759"/>
              <a:gd name="connsiteY28" fmla="*/ 2702327 h 4617200"/>
              <a:gd name="connsiteX29" fmla="*/ 3572759 w 3572759"/>
              <a:gd name="connsiteY29" fmla="*/ 2061347 h 4617200"/>
              <a:gd name="connsiteX30" fmla="*/ 3572759 w 3572759"/>
              <a:gd name="connsiteY30" fmla="*/ 1529213 h 4617200"/>
              <a:gd name="connsiteX31" fmla="*/ 3572759 w 3572759"/>
              <a:gd name="connsiteY31" fmla="*/ 997079 h 4617200"/>
              <a:gd name="connsiteX32" fmla="*/ 3572759 w 3572759"/>
              <a:gd name="connsiteY32" fmla="*/ 247253 h 4617200"/>
              <a:gd name="connsiteX33" fmla="*/ 247253 w 3572759"/>
              <a:gd name="connsiteY33" fmla="*/ 989011 h 4617200"/>
              <a:gd name="connsiteX34" fmla="*/ 494506 w 3572759"/>
              <a:gd name="connsiteY34" fmla="*/ 741758 h 4617200"/>
              <a:gd name="connsiteX35" fmla="*/ 370880 w 3572759"/>
              <a:gd name="connsiteY35" fmla="*/ 618132 h 4617200"/>
              <a:gd name="connsiteX36" fmla="*/ 247254 w 3572759"/>
              <a:gd name="connsiteY36" fmla="*/ 741758 h 4617200"/>
              <a:gd name="connsiteX37" fmla="*/ 247253 w 3572759"/>
              <a:gd name="connsiteY37" fmla="*/ 989011 h 4617200"/>
              <a:gd name="connsiteX0" fmla="*/ 247253 w 3572759"/>
              <a:gd name="connsiteY0" fmla="*/ 989011 h 4617200"/>
              <a:gd name="connsiteX1" fmla="*/ 494506 w 3572759"/>
              <a:gd name="connsiteY1" fmla="*/ 741758 h 4617200"/>
              <a:gd name="connsiteX2" fmla="*/ 370880 w 3572759"/>
              <a:gd name="connsiteY2" fmla="*/ 618132 h 4617200"/>
              <a:gd name="connsiteX3" fmla="*/ 247254 w 3572759"/>
              <a:gd name="connsiteY3" fmla="*/ 741758 h 4617200"/>
              <a:gd name="connsiteX4" fmla="*/ 247253 w 3572759"/>
              <a:gd name="connsiteY4" fmla="*/ 989011 h 4617200"/>
              <a:gd name="connsiteX5" fmla="*/ 3325506 w 3572759"/>
              <a:gd name="connsiteY5" fmla="*/ 494506 h 4617200"/>
              <a:gd name="connsiteX6" fmla="*/ 3572759 w 3572759"/>
              <a:gd name="connsiteY6" fmla="*/ 247253 h 4617200"/>
              <a:gd name="connsiteX7" fmla="*/ 3325506 w 3572759"/>
              <a:gd name="connsiteY7" fmla="*/ 0 h 4617200"/>
              <a:gd name="connsiteX8" fmla="*/ 3078253 w 3572759"/>
              <a:gd name="connsiteY8" fmla="*/ 247253 h 4617200"/>
              <a:gd name="connsiteX9" fmla="*/ 3201879 w 3572759"/>
              <a:gd name="connsiteY9" fmla="*/ 370879 h 4617200"/>
              <a:gd name="connsiteX10" fmla="*/ 3325505 w 3572759"/>
              <a:gd name="connsiteY10" fmla="*/ 247253 h 4617200"/>
              <a:gd name="connsiteX11" fmla="*/ 3325506 w 3572759"/>
              <a:gd name="connsiteY11" fmla="*/ 494506 h 4617200"/>
              <a:gd name="connsiteX0" fmla="*/ 0 w 3572759"/>
              <a:gd name="connsiteY0" fmla="*/ 741758 h 4617200"/>
              <a:gd name="connsiteX1" fmla="*/ 247253 w 3572759"/>
              <a:gd name="connsiteY1" fmla="*/ 494505 h 4617200"/>
              <a:gd name="connsiteX2" fmla="*/ 785143 w 3572759"/>
              <a:gd name="connsiteY2" fmla="*/ 494505 h 4617200"/>
              <a:gd name="connsiteX3" fmla="*/ 1266413 w 3572759"/>
              <a:gd name="connsiteY3" fmla="*/ 494505 h 4617200"/>
              <a:gd name="connsiteX4" fmla="*/ 1775993 w 3572759"/>
              <a:gd name="connsiteY4" fmla="*/ 494506 h 4617200"/>
              <a:gd name="connsiteX5" fmla="*/ 2285573 w 3572759"/>
              <a:gd name="connsiteY5" fmla="*/ 494506 h 4617200"/>
              <a:gd name="connsiteX6" fmla="*/ 3078253 w 3572759"/>
              <a:gd name="connsiteY6" fmla="*/ 494506 h 4617200"/>
              <a:gd name="connsiteX7" fmla="*/ 3078253 w 3572759"/>
              <a:gd name="connsiteY7" fmla="*/ 247253 h 4617200"/>
              <a:gd name="connsiteX8" fmla="*/ 3325506 w 3572759"/>
              <a:gd name="connsiteY8" fmla="*/ 0 h 4617200"/>
              <a:gd name="connsiteX9" fmla="*/ 3572759 w 3572759"/>
              <a:gd name="connsiteY9" fmla="*/ 247253 h 4617200"/>
              <a:gd name="connsiteX10" fmla="*/ 3572759 w 3572759"/>
              <a:gd name="connsiteY10" fmla="*/ 888233 h 4617200"/>
              <a:gd name="connsiteX11" fmla="*/ 3572759 w 3572759"/>
              <a:gd name="connsiteY11" fmla="*/ 1456649 h 4617200"/>
              <a:gd name="connsiteX12" fmla="*/ 3572759 w 3572759"/>
              <a:gd name="connsiteY12" fmla="*/ 2133911 h 4617200"/>
              <a:gd name="connsiteX13" fmla="*/ 3572759 w 3572759"/>
              <a:gd name="connsiteY13" fmla="*/ 2738609 h 4617200"/>
              <a:gd name="connsiteX14" fmla="*/ 3572759 w 3572759"/>
              <a:gd name="connsiteY14" fmla="*/ 3875442 h 4617200"/>
              <a:gd name="connsiteX15" fmla="*/ 3325506 w 3572759"/>
              <a:gd name="connsiteY15" fmla="*/ 4122695 h 4617200"/>
              <a:gd name="connsiteX16" fmla="*/ 2787616 w 3572759"/>
              <a:gd name="connsiteY16" fmla="*/ 4122695 h 4617200"/>
              <a:gd name="connsiteX17" fmla="*/ 2221416 w 3572759"/>
              <a:gd name="connsiteY17" fmla="*/ 4122695 h 4617200"/>
              <a:gd name="connsiteX18" fmla="*/ 1598596 w 3572759"/>
              <a:gd name="connsiteY18" fmla="*/ 4122694 h 4617200"/>
              <a:gd name="connsiteX19" fmla="*/ 1032396 w 3572759"/>
              <a:gd name="connsiteY19" fmla="*/ 4122694 h 4617200"/>
              <a:gd name="connsiteX20" fmla="*/ 494506 w 3572759"/>
              <a:gd name="connsiteY20" fmla="*/ 4122694 h 4617200"/>
              <a:gd name="connsiteX21" fmla="*/ 494506 w 3572759"/>
              <a:gd name="connsiteY21" fmla="*/ 4369947 h 4617200"/>
              <a:gd name="connsiteX22" fmla="*/ 247253 w 3572759"/>
              <a:gd name="connsiteY22" fmla="*/ 4617200 h 4617200"/>
              <a:gd name="connsiteX23" fmla="*/ 0 w 3572759"/>
              <a:gd name="connsiteY23" fmla="*/ 4369947 h 4617200"/>
              <a:gd name="connsiteX24" fmla="*/ 0 w 3572759"/>
              <a:gd name="connsiteY24" fmla="*/ 3692685 h 4617200"/>
              <a:gd name="connsiteX25" fmla="*/ 0 w 3572759"/>
              <a:gd name="connsiteY25" fmla="*/ 3196833 h 4617200"/>
              <a:gd name="connsiteX26" fmla="*/ 0 w 3572759"/>
              <a:gd name="connsiteY26" fmla="*/ 2664698 h 4617200"/>
              <a:gd name="connsiteX27" fmla="*/ 0 w 3572759"/>
              <a:gd name="connsiteY27" fmla="*/ 2060000 h 4617200"/>
              <a:gd name="connsiteX28" fmla="*/ 0 w 3572759"/>
              <a:gd name="connsiteY28" fmla="*/ 1564148 h 4617200"/>
              <a:gd name="connsiteX29" fmla="*/ 0 w 3572759"/>
              <a:gd name="connsiteY29" fmla="*/ 741758 h 4617200"/>
              <a:gd name="connsiteX30" fmla="*/ 3078253 w 3572759"/>
              <a:gd name="connsiteY30" fmla="*/ 494506 h 4617200"/>
              <a:gd name="connsiteX31" fmla="*/ 3325506 w 3572759"/>
              <a:gd name="connsiteY31" fmla="*/ 494506 h 4617200"/>
              <a:gd name="connsiteX32" fmla="*/ 3572759 w 3572759"/>
              <a:gd name="connsiteY32" fmla="*/ 247253 h 4617200"/>
              <a:gd name="connsiteX33" fmla="*/ 3325506 w 3572759"/>
              <a:gd name="connsiteY33" fmla="*/ 494506 h 4617200"/>
              <a:gd name="connsiteX34" fmla="*/ 3325506 w 3572759"/>
              <a:gd name="connsiteY34" fmla="*/ 247253 h 4617200"/>
              <a:gd name="connsiteX35" fmla="*/ 3201880 w 3572759"/>
              <a:gd name="connsiteY35" fmla="*/ 370879 h 4617200"/>
              <a:gd name="connsiteX36" fmla="*/ 3078254 w 3572759"/>
              <a:gd name="connsiteY36" fmla="*/ 247253 h 4617200"/>
              <a:gd name="connsiteX37" fmla="*/ 247253 w 3572759"/>
              <a:gd name="connsiteY37" fmla="*/ 989011 h 4617200"/>
              <a:gd name="connsiteX38" fmla="*/ 247253 w 3572759"/>
              <a:gd name="connsiteY38" fmla="*/ 741758 h 4617200"/>
              <a:gd name="connsiteX39" fmla="*/ 370879 w 3572759"/>
              <a:gd name="connsiteY39" fmla="*/ 618132 h 4617200"/>
              <a:gd name="connsiteX40" fmla="*/ 494505 w 3572759"/>
              <a:gd name="connsiteY40" fmla="*/ 741758 h 4617200"/>
              <a:gd name="connsiteX41" fmla="*/ 247252 w 3572759"/>
              <a:gd name="connsiteY41" fmla="*/ 989011 h 4617200"/>
              <a:gd name="connsiteX42" fmla="*/ -1 w 3572759"/>
              <a:gd name="connsiteY42" fmla="*/ 741758 h 4617200"/>
              <a:gd name="connsiteX43" fmla="*/ 494506 w 3572759"/>
              <a:gd name="connsiteY43" fmla="*/ 741758 h 4617200"/>
              <a:gd name="connsiteX44" fmla="*/ 494506 w 3572759"/>
              <a:gd name="connsiteY44" fmla="*/ 1316517 h 4617200"/>
              <a:gd name="connsiteX45" fmla="*/ 494506 w 3572759"/>
              <a:gd name="connsiteY45" fmla="*/ 1992704 h 4617200"/>
              <a:gd name="connsiteX46" fmla="*/ 494506 w 3572759"/>
              <a:gd name="connsiteY46" fmla="*/ 2567463 h 4617200"/>
              <a:gd name="connsiteX47" fmla="*/ 494506 w 3572759"/>
              <a:gd name="connsiteY47" fmla="*/ 3142223 h 4617200"/>
              <a:gd name="connsiteX48" fmla="*/ 494506 w 3572759"/>
              <a:gd name="connsiteY48" fmla="*/ 4122694 h 46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72759" h="4617200" stroke="0" extrusionOk="0">
                <a:moveTo>
                  <a:pt x="3572759" y="247253"/>
                </a:moveTo>
                <a:cubicBezTo>
                  <a:pt x="3554453" y="372087"/>
                  <a:pt x="3462666" y="485923"/>
                  <a:pt x="3325506" y="494506"/>
                </a:cubicBezTo>
                <a:cubicBezTo>
                  <a:pt x="3323997" y="419986"/>
                  <a:pt x="3323201" y="317659"/>
                  <a:pt x="3325506" y="247253"/>
                </a:cubicBezTo>
                <a:cubicBezTo>
                  <a:pt x="3321303" y="310366"/>
                  <a:pt x="3272504" y="371515"/>
                  <a:pt x="3201880" y="370879"/>
                </a:cubicBezTo>
                <a:cubicBezTo>
                  <a:pt x="3131097" y="366935"/>
                  <a:pt x="3075184" y="311676"/>
                  <a:pt x="3078254" y="247253"/>
                </a:cubicBezTo>
                <a:cubicBezTo>
                  <a:pt x="3077078" y="324806"/>
                  <a:pt x="3093547" y="420259"/>
                  <a:pt x="3078253" y="494506"/>
                </a:cubicBezTo>
                <a:cubicBezTo>
                  <a:pt x="2870556" y="512721"/>
                  <a:pt x="2647985" y="492625"/>
                  <a:pt x="2455433" y="494506"/>
                </a:cubicBezTo>
                <a:cubicBezTo>
                  <a:pt x="2262881" y="496387"/>
                  <a:pt x="2147645" y="471453"/>
                  <a:pt x="1917543" y="494506"/>
                </a:cubicBezTo>
                <a:cubicBezTo>
                  <a:pt x="1687441" y="517560"/>
                  <a:pt x="1502760" y="473767"/>
                  <a:pt x="1379653" y="494506"/>
                </a:cubicBezTo>
                <a:cubicBezTo>
                  <a:pt x="1256546" y="515246"/>
                  <a:pt x="916120" y="500756"/>
                  <a:pt x="756833" y="494506"/>
                </a:cubicBezTo>
                <a:cubicBezTo>
                  <a:pt x="597546" y="488256"/>
                  <a:pt x="366959" y="489572"/>
                  <a:pt x="247253" y="494506"/>
                </a:cubicBezTo>
                <a:cubicBezTo>
                  <a:pt x="128896" y="469929"/>
                  <a:pt x="-13205" y="615692"/>
                  <a:pt x="0" y="741759"/>
                </a:cubicBezTo>
                <a:cubicBezTo>
                  <a:pt x="6388" y="905691"/>
                  <a:pt x="-25853" y="1119127"/>
                  <a:pt x="0" y="1273893"/>
                </a:cubicBezTo>
                <a:cubicBezTo>
                  <a:pt x="25853" y="1428659"/>
                  <a:pt x="14463" y="1632743"/>
                  <a:pt x="0" y="1842309"/>
                </a:cubicBezTo>
                <a:cubicBezTo>
                  <a:pt x="-14463" y="2051875"/>
                  <a:pt x="4855" y="2094889"/>
                  <a:pt x="0" y="2338162"/>
                </a:cubicBezTo>
                <a:cubicBezTo>
                  <a:pt x="-4855" y="2581435"/>
                  <a:pt x="29302" y="2690718"/>
                  <a:pt x="0" y="2942860"/>
                </a:cubicBezTo>
                <a:cubicBezTo>
                  <a:pt x="-29302" y="3195002"/>
                  <a:pt x="1580" y="3423461"/>
                  <a:pt x="0" y="3547558"/>
                </a:cubicBezTo>
                <a:cubicBezTo>
                  <a:pt x="-1580" y="3671655"/>
                  <a:pt x="32554" y="4076018"/>
                  <a:pt x="0" y="4369947"/>
                </a:cubicBezTo>
                <a:cubicBezTo>
                  <a:pt x="-1761" y="4509129"/>
                  <a:pt x="115791" y="4587638"/>
                  <a:pt x="247253" y="4617200"/>
                </a:cubicBezTo>
                <a:cubicBezTo>
                  <a:pt x="391538" y="4636295"/>
                  <a:pt x="507087" y="4515246"/>
                  <a:pt x="494506" y="4369947"/>
                </a:cubicBezTo>
                <a:cubicBezTo>
                  <a:pt x="502429" y="4264700"/>
                  <a:pt x="497213" y="4208814"/>
                  <a:pt x="494506" y="4122694"/>
                </a:cubicBezTo>
                <a:cubicBezTo>
                  <a:pt x="658664" y="4130496"/>
                  <a:pt x="917208" y="4142629"/>
                  <a:pt x="1032396" y="4122694"/>
                </a:cubicBezTo>
                <a:cubicBezTo>
                  <a:pt x="1147584" y="4102760"/>
                  <a:pt x="1399670" y="4142485"/>
                  <a:pt x="1513666" y="4122694"/>
                </a:cubicBezTo>
                <a:cubicBezTo>
                  <a:pt x="1627662" y="4102904"/>
                  <a:pt x="1893235" y="4133254"/>
                  <a:pt x="2108176" y="4122694"/>
                </a:cubicBezTo>
                <a:cubicBezTo>
                  <a:pt x="2323117" y="4112135"/>
                  <a:pt x="2425808" y="4133294"/>
                  <a:pt x="2702686" y="4122694"/>
                </a:cubicBezTo>
                <a:cubicBezTo>
                  <a:pt x="2979564" y="4112095"/>
                  <a:pt x="3035296" y="4132191"/>
                  <a:pt x="3325506" y="4122694"/>
                </a:cubicBezTo>
                <a:cubicBezTo>
                  <a:pt x="3459986" y="4125455"/>
                  <a:pt x="3569982" y="4005577"/>
                  <a:pt x="3572759" y="3875441"/>
                </a:cubicBezTo>
                <a:cubicBezTo>
                  <a:pt x="3563991" y="3657191"/>
                  <a:pt x="3560854" y="3582119"/>
                  <a:pt x="3572759" y="3379589"/>
                </a:cubicBezTo>
                <a:cubicBezTo>
                  <a:pt x="3584664" y="3177059"/>
                  <a:pt x="3560662" y="2840241"/>
                  <a:pt x="3572759" y="2702327"/>
                </a:cubicBezTo>
                <a:cubicBezTo>
                  <a:pt x="3584856" y="2564413"/>
                  <a:pt x="3562479" y="2356460"/>
                  <a:pt x="3572759" y="2061347"/>
                </a:cubicBezTo>
                <a:cubicBezTo>
                  <a:pt x="3583039" y="1766234"/>
                  <a:pt x="3580059" y="1697796"/>
                  <a:pt x="3572759" y="1529213"/>
                </a:cubicBezTo>
                <a:cubicBezTo>
                  <a:pt x="3565459" y="1360630"/>
                  <a:pt x="3587412" y="1194368"/>
                  <a:pt x="3572759" y="997079"/>
                </a:cubicBezTo>
                <a:cubicBezTo>
                  <a:pt x="3558106" y="799790"/>
                  <a:pt x="3552611" y="441335"/>
                  <a:pt x="3572759" y="247253"/>
                </a:cubicBezTo>
                <a:close/>
                <a:moveTo>
                  <a:pt x="247253" y="989011"/>
                </a:moveTo>
                <a:cubicBezTo>
                  <a:pt x="388740" y="978127"/>
                  <a:pt x="493947" y="909833"/>
                  <a:pt x="494506" y="741758"/>
                </a:cubicBezTo>
                <a:cubicBezTo>
                  <a:pt x="488356" y="676832"/>
                  <a:pt x="429729" y="623166"/>
                  <a:pt x="370880" y="618132"/>
                </a:cubicBezTo>
                <a:cubicBezTo>
                  <a:pt x="310185" y="604079"/>
                  <a:pt x="260658" y="681766"/>
                  <a:pt x="247254" y="741758"/>
                </a:cubicBezTo>
                <a:cubicBezTo>
                  <a:pt x="245948" y="817730"/>
                  <a:pt x="234673" y="913768"/>
                  <a:pt x="247253" y="989011"/>
                </a:cubicBezTo>
                <a:close/>
              </a:path>
              <a:path w="3572759" h="4617200" fill="darkenLess" stroke="0" extrusionOk="0">
                <a:moveTo>
                  <a:pt x="247253" y="989011"/>
                </a:moveTo>
                <a:cubicBezTo>
                  <a:pt x="403266" y="1016309"/>
                  <a:pt x="478217" y="892237"/>
                  <a:pt x="494506" y="741758"/>
                </a:cubicBezTo>
                <a:cubicBezTo>
                  <a:pt x="490264" y="677595"/>
                  <a:pt x="435799" y="633691"/>
                  <a:pt x="370880" y="618132"/>
                </a:cubicBezTo>
                <a:cubicBezTo>
                  <a:pt x="291922" y="616558"/>
                  <a:pt x="231953" y="676893"/>
                  <a:pt x="247254" y="741758"/>
                </a:cubicBezTo>
                <a:cubicBezTo>
                  <a:pt x="249814" y="827352"/>
                  <a:pt x="247272" y="897731"/>
                  <a:pt x="247253" y="989011"/>
                </a:cubicBezTo>
                <a:close/>
                <a:moveTo>
                  <a:pt x="3325506" y="494506"/>
                </a:moveTo>
                <a:cubicBezTo>
                  <a:pt x="3464799" y="513278"/>
                  <a:pt x="3597272" y="406595"/>
                  <a:pt x="3572759" y="247253"/>
                </a:cubicBezTo>
                <a:cubicBezTo>
                  <a:pt x="3560604" y="87898"/>
                  <a:pt x="3456898" y="1012"/>
                  <a:pt x="3325506" y="0"/>
                </a:cubicBezTo>
                <a:cubicBezTo>
                  <a:pt x="3200041" y="27135"/>
                  <a:pt x="3081115" y="109530"/>
                  <a:pt x="3078253" y="247253"/>
                </a:cubicBezTo>
                <a:cubicBezTo>
                  <a:pt x="3085616" y="306558"/>
                  <a:pt x="3138315" y="368196"/>
                  <a:pt x="3201879" y="370879"/>
                </a:cubicBezTo>
                <a:cubicBezTo>
                  <a:pt x="3269667" y="359657"/>
                  <a:pt x="3320700" y="312192"/>
                  <a:pt x="3325505" y="247253"/>
                </a:cubicBezTo>
                <a:cubicBezTo>
                  <a:pt x="3326449" y="312541"/>
                  <a:pt x="3320274" y="404315"/>
                  <a:pt x="3325506" y="494506"/>
                </a:cubicBezTo>
                <a:close/>
              </a:path>
              <a:path w="3572759" h="4617200" fill="none" extrusionOk="0">
                <a:moveTo>
                  <a:pt x="0" y="741758"/>
                </a:moveTo>
                <a:cubicBezTo>
                  <a:pt x="-27121" y="606261"/>
                  <a:pt x="128529" y="515505"/>
                  <a:pt x="247253" y="494505"/>
                </a:cubicBezTo>
                <a:cubicBezTo>
                  <a:pt x="494745" y="486194"/>
                  <a:pt x="523021" y="477759"/>
                  <a:pt x="785143" y="494505"/>
                </a:cubicBezTo>
                <a:cubicBezTo>
                  <a:pt x="1047265" y="511252"/>
                  <a:pt x="1093041" y="486749"/>
                  <a:pt x="1266413" y="494505"/>
                </a:cubicBezTo>
                <a:cubicBezTo>
                  <a:pt x="1439785" y="502262"/>
                  <a:pt x="1537135" y="484553"/>
                  <a:pt x="1775993" y="494506"/>
                </a:cubicBezTo>
                <a:cubicBezTo>
                  <a:pt x="2014851" y="504459"/>
                  <a:pt x="2042963" y="493989"/>
                  <a:pt x="2285573" y="494506"/>
                </a:cubicBezTo>
                <a:cubicBezTo>
                  <a:pt x="2528183" y="495023"/>
                  <a:pt x="2884690" y="481708"/>
                  <a:pt x="3078253" y="494506"/>
                </a:cubicBezTo>
                <a:cubicBezTo>
                  <a:pt x="3069683" y="422637"/>
                  <a:pt x="3087450" y="353457"/>
                  <a:pt x="3078253" y="247253"/>
                </a:cubicBezTo>
                <a:cubicBezTo>
                  <a:pt x="3103449" y="114083"/>
                  <a:pt x="3188991" y="-29802"/>
                  <a:pt x="3325506" y="0"/>
                </a:cubicBezTo>
                <a:cubicBezTo>
                  <a:pt x="3456035" y="-9943"/>
                  <a:pt x="3588845" y="115977"/>
                  <a:pt x="3572759" y="247253"/>
                </a:cubicBezTo>
                <a:cubicBezTo>
                  <a:pt x="3602122" y="421655"/>
                  <a:pt x="3587007" y="663913"/>
                  <a:pt x="3572759" y="888233"/>
                </a:cubicBezTo>
                <a:cubicBezTo>
                  <a:pt x="3558511" y="1112553"/>
                  <a:pt x="3581916" y="1187583"/>
                  <a:pt x="3572759" y="1456649"/>
                </a:cubicBezTo>
                <a:cubicBezTo>
                  <a:pt x="3563602" y="1725715"/>
                  <a:pt x="3557486" y="1930672"/>
                  <a:pt x="3572759" y="2133911"/>
                </a:cubicBezTo>
                <a:cubicBezTo>
                  <a:pt x="3588032" y="2337150"/>
                  <a:pt x="3574223" y="2439143"/>
                  <a:pt x="3572759" y="2738609"/>
                </a:cubicBezTo>
                <a:cubicBezTo>
                  <a:pt x="3571295" y="3038075"/>
                  <a:pt x="3542389" y="3564705"/>
                  <a:pt x="3572759" y="3875442"/>
                </a:cubicBezTo>
                <a:cubicBezTo>
                  <a:pt x="3578968" y="4015328"/>
                  <a:pt x="3459937" y="4098186"/>
                  <a:pt x="3325506" y="4122695"/>
                </a:cubicBezTo>
                <a:cubicBezTo>
                  <a:pt x="3059415" y="4121405"/>
                  <a:pt x="2991810" y="4112545"/>
                  <a:pt x="2787616" y="4122695"/>
                </a:cubicBezTo>
                <a:cubicBezTo>
                  <a:pt x="2583422" y="4132846"/>
                  <a:pt x="2425124" y="4140735"/>
                  <a:pt x="2221416" y="4122695"/>
                </a:cubicBezTo>
                <a:cubicBezTo>
                  <a:pt x="2017708" y="4104655"/>
                  <a:pt x="1802148" y="4096742"/>
                  <a:pt x="1598596" y="4122694"/>
                </a:cubicBezTo>
                <a:cubicBezTo>
                  <a:pt x="1395044" y="4148646"/>
                  <a:pt x="1151300" y="4125100"/>
                  <a:pt x="1032396" y="4122694"/>
                </a:cubicBezTo>
                <a:cubicBezTo>
                  <a:pt x="913492" y="4120288"/>
                  <a:pt x="683476" y="4108050"/>
                  <a:pt x="494506" y="4122694"/>
                </a:cubicBezTo>
                <a:cubicBezTo>
                  <a:pt x="492351" y="4191759"/>
                  <a:pt x="500091" y="4307785"/>
                  <a:pt x="494506" y="4369947"/>
                </a:cubicBezTo>
                <a:cubicBezTo>
                  <a:pt x="487252" y="4498214"/>
                  <a:pt x="385703" y="4622103"/>
                  <a:pt x="247253" y="4617200"/>
                </a:cubicBezTo>
                <a:cubicBezTo>
                  <a:pt x="123894" y="4616912"/>
                  <a:pt x="3529" y="4508366"/>
                  <a:pt x="0" y="4369947"/>
                </a:cubicBezTo>
                <a:cubicBezTo>
                  <a:pt x="-28696" y="4161647"/>
                  <a:pt x="25660" y="4010843"/>
                  <a:pt x="0" y="3692685"/>
                </a:cubicBezTo>
                <a:cubicBezTo>
                  <a:pt x="-25660" y="3374527"/>
                  <a:pt x="5811" y="3306177"/>
                  <a:pt x="0" y="3196833"/>
                </a:cubicBezTo>
                <a:cubicBezTo>
                  <a:pt x="-5811" y="3087489"/>
                  <a:pt x="-22845" y="2867722"/>
                  <a:pt x="0" y="2664698"/>
                </a:cubicBezTo>
                <a:cubicBezTo>
                  <a:pt x="22845" y="2461674"/>
                  <a:pt x="-25311" y="2255957"/>
                  <a:pt x="0" y="2060000"/>
                </a:cubicBezTo>
                <a:cubicBezTo>
                  <a:pt x="25311" y="1864043"/>
                  <a:pt x="13707" y="1674332"/>
                  <a:pt x="0" y="1564148"/>
                </a:cubicBezTo>
                <a:cubicBezTo>
                  <a:pt x="-13707" y="1453964"/>
                  <a:pt x="-13836" y="1025256"/>
                  <a:pt x="0" y="741758"/>
                </a:cubicBezTo>
                <a:close/>
                <a:moveTo>
                  <a:pt x="3078253" y="494506"/>
                </a:moveTo>
                <a:cubicBezTo>
                  <a:pt x="3185603" y="502068"/>
                  <a:pt x="3212190" y="494755"/>
                  <a:pt x="3325506" y="494506"/>
                </a:cubicBezTo>
                <a:cubicBezTo>
                  <a:pt x="3467725" y="502079"/>
                  <a:pt x="3566167" y="382975"/>
                  <a:pt x="3572759" y="247253"/>
                </a:cubicBezTo>
                <a:moveTo>
                  <a:pt x="3325506" y="494506"/>
                </a:moveTo>
                <a:cubicBezTo>
                  <a:pt x="3331677" y="425619"/>
                  <a:pt x="3333759" y="306521"/>
                  <a:pt x="3325506" y="247253"/>
                </a:cubicBezTo>
                <a:cubicBezTo>
                  <a:pt x="3311260" y="308031"/>
                  <a:pt x="3283572" y="361592"/>
                  <a:pt x="3201880" y="370879"/>
                </a:cubicBezTo>
                <a:cubicBezTo>
                  <a:pt x="3132127" y="370080"/>
                  <a:pt x="3092424" y="322857"/>
                  <a:pt x="3078254" y="247253"/>
                </a:cubicBezTo>
                <a:moveTo>
                  <a:pt x="247253" y="989011"/>
                </a:moveTo>
                <a:cubicBezTo>
                  <a:pt x="237465" y="878752"/>
                  <a:pt x="234934" y="812756"/>
                  <a:pt x="247253" y="741758"/>
                </a:cubicBezTo>
                <a:cubicBezTo>
                  <a:pt x="240896" y="669504"/>
                  <a:pt x="308502" y="627435"/>
                  <a:pt x="370879" y="618132"/>
                </a:cubicBezTo>
                <a:cubicBezTo>
                  <a:pt x="441611" y="619825"/>
                  <a:pt x="488217" y="670042"/>
                  <a:pt x="494505" y="741758"/>
                </a:cubicBezTo>
                <a:cubicBezTo>
                  <a:pt x="493274" y="902765"/>
                  <a:pt x="394159" y="1014862"/>
                  <a:pt x="247252" y="989011"/>
                </a:cubicBezTo>
                <a:cubicBezTo>
                  <a:pt x="114784" y="982513"/>
                  <a:pt x="6415" y="895255"/>
                  <a:pt x="-1" y="741758"/>
                </a:cubicBezTo>
                <a:moveTo>
                  <a:pt x="494506" y="741758"/>
                </a:moveTo>
                <a:cubicBezTo>
                  <a:pt x="474700" y="981562"/>
                  <a:pt x="504560" y="1148465"/>
                  <a:pt x="494506" y="1316517"/>
                </a:cubicBezTo>
                <a:cubicBezTo>
                  <a:pt x="484452" y="1484569"/>
                  <a:pt x="464503" y="1696152"/>
                  <a:pt x="494506" y="1992704"/>
                </a:cubicBezTo>
                <a:cubicBezTo>
                  <a:pt x="524509" y="2289256"/>
                  <a:pt x="490912" y="2447480"/>
                  <a:pt x="494506" y="2567463"/>
                </a:cubicBezTo>
                <a:cubicBezTo>
                  <a:pt x="498100" y="2687446"/>
                  <a:pt x="481927" y="2981786"/>
                  <a:pt x="494506" y="3142223"/>
                </a:cubicBezTo>
                <a:cubicBezTo>
                  <a:pt x="507085" y="3302660"/>
                  <a:pt x="507577" y="3833410"/>
                  <a:pt x="494506" y="4122694"/>
                </a:cubicBezTo>
              </a:path>
              <a:path w="3572759" h="4617200" fill="none" stroke="0" extrusionOk="0">
                <a:moveTo>
                  <a:pt x="0" y="741758"/>
                </a:moveTo>
                <a:cubicBezTo>
                  <a:pt x="10436" y="598995"/>
                  <a:pt x="112671" y="490891"/>
                  <a:pt x="247253" y="494505"/>
                </a:cubicBezTo>
                <a:cubicBezTo>
                  <a:pt x="490973" y="497878"/>
                  <a:pt x="539836" y="485626"/>
                  <a:pt x="785143" y="494505"/>
                </a:cubicBezTo>
                <a:cubicBezTo>
                  <a:pt x="1030450" y="503385"/>
                  <a:pt x="1083630" y="508613"/>
                  <a:pt x="1379653" y="494505"/>
                </a:cubicBezTo>
                <a:cubicBezTo>
                  <a:pt x="1675676" y="480398"/>
                  <a:pt x="1776061" y="474232"/>
                  <a:pt x="1889233" y="494506"/>
                </a:cubicBezTo>
                <a:cubicBezTo>
                  <a:pt x="2002405" y="514780"/>
                  <a:pt x="2250783" y="513743"/>
                  <a:pt x="2512053" y="494506"/>
                </a:cubicBezTo>
                <a:cubicBezTo>
                  <a:pt x="2773323" y="475269"/>
                  <a:pt x="2885912" y="493243"/>
                  <a:pt x="3078253" y="494506"/>
                </a:cubicBezTo>
                <a:cubicBezTo>
                  <a:pt x="3083244" y="400376"/>
                  <a:pt x="3075464" y="316839"/>
                  <a:pt x="3078253" y="247253"/>
                </a:cubicBezTo>
                <a:cubicBezTo>
                  <a:pt x="3100570" y="108657"/>
                  <a:pt x="3191695" y="-26511"/>
                  <a:pt x="3325506" y="0"/>
                </a:cubicBezTo>
                <a:cubicBezTo>
                  <a:pt x="3462312" y="-15881"/>
                  <a:pt x="3562735" y="120938"/>
                  <a:pt x="3572759" y="247253"/>
                </a:cubicBezTo>
                <a:cubicBezTo>
                  <a:pt x="3601356" y="466004"/>
                  <a:pt x="3559770" y="727056"/>
                  <a:pt x="3572759" y="851951"/>
                </a:cubicBezTo>
                <a:cubicBezTo>
                  <a:pt x="3585748" y="976846"/>
                  <a:pt x="3561957" y="1370254"/>
                  <a:pt x="3572759" y="1529213"/>
                </a:cubicBezTo>
                <a:cubicBezTo>
                  <a:pt x="3583561" y="1688172"/>
                  <a:pt x="3595594" y="1880117"/>
                  <a:pt x="3572759" y="2097629"/>
                </a:cubicBezTo>
                <a:cubicBezTo>
                  <a:pt x="3549924" y="2315141"/>
                  <a:pt x="3558919" y="2361551"/>
                  <a:pt x="3572759" y="2593482"/>
                </a:cubicBezTo>
                <a:cubicBezTo>
                  <a:pt x="3586599" y="2825413"/>
                  <a:pt x="3568277" y="3051587"/>
                  <a:pt x="3572759" y="3234462"/>
                </a:cubicBezTo>
                <a:cubicBezTo>
                  <a:pt x="3577241" y="3417337"/>
                  <a:pt x="3562779" y="3594776"/>
                  <a:pt x="3572759" y="3875442"/>
                </a:cubicBezTo>
                <a:cubicBezTo>
                  <a:pt x="3560262" y="4035366"/>
                  <a:pt x="3442835" y="4134599"/>
                  <a:pt x="3325506" y="4122695"/>
                </a:cubicBezTo>
                <a:cubicBezTo>
                  <a:pt x="3181917" y="4111957"/>
                  <a:pt x="2918800" y="4112303"/>
                  <a:pt x="2730996" y="4122695"/>
                </a:cubicBezTo>
                <a:cubicBezTo>
                  <a:pt x="2543192" y="4133088"/>
                  <a:pt x="2395001" y="4122073"/>
                  <a:pt x="2136486" y="4122695"/>
                </a:cubicBezTo>
                <a:cubicBezTo>
                  <a:pt x="1877971" y="4123317"/>
                  <a:pt x="1851791" y="4137345"/>
                  <a:pt x="1655216" y="4122694"/>
                </a:cubicBezTo>
                <a:cubicBezTo>
                  <a:pt x="1458641" y="4108043"/>
                  <a:pt x="1398240" y="4123236"/>
                  <a:pt x="1173946" y="4122694"/>
                </a:cubicBezTo>
                <a:cubicBezTo>
                  <a:pt x="949652" y="4122153"/>
                  <a:pt x="710109" y="4145086"/>
                  <a:pt x="494506" y="4122694"/>
                </a:cubicBezTo>
                <a:cubicBezTo>
                  <a:pt x="503558" y="4177391"/>
                  <a:pt x="504093" y="4251833"/>
                  <a:pt x="494506" y="4369947"/>
                </a:cubicBezTo>
                <a:cubicBezTo>
                  <a:pt x="501010" y="4529304"/>
                  <a:pt x="393477" y="4615974"/>
                  <a:pt x="247253" y="4617200"/>
                </a:cubicBezTo>
                <a:cubicBezTo>
                  <a:pt x="125721" y="4643535"/>
                  <a:pt x="1122" y="4520631"/>
                  <a:pt x="0" y="4369947"/>
                </a:cubicBezTo>
                <a:cubicBezTo>
                  <a:pt x="9356" y="4129509"/>
                  <a:pt x="12464" y="4064723"/>
                  <a:pt x="0" y="3837813"/>
                </a:cubicBezTo>
                <a:cubicBezTo>
                  <a:pt x="-12464" y="3610903"/>
                  <a:pt x="-21371" y="3482873"/>
                  <a:pt x="0" y="3269396"/>
                </a:cubicBezTo>
                <a:cubicBezTo>
                  <a:pt x="21371" y="3055919"/>
                  <a:pt x="19480" y="2948516"/>
                  <a:pt x="0" y="2628416"/>
                </a:cubicBezTo>
                <a:cubicBezTo>
                  <a:pt x="-19480" y="2308316"/>
                  <a:pt x="-21358" y="2222651"/>
                  <a:pt x="0" y="2060000"/>
                </a:cubicBezTo>
                <a:cubicBezTo>
                  <a:pt x="21358" y="1897349"/>
                  <a:pt x="-23233" y="1695283"/>
                  <a:pt x="0" y="1564148"/>
                </a:cubicBezTo>
                <a:cubicBezTo>
                  <a:pt x="23233" y="1433013"/>
                  <a:pt x="-23806" y="1030514"/>
                  <a:pt x="0" y="741758"/>
                </a:cubicBezTo>
                <a:close/>
                <a:moveTo>
                  <a:pt x="3078253" y="494506"/>
                </a:moveTo>
                <a:cubicBezTo>
                  <a:pt x="3174946" y="494060"/>
                  <a:pt x="3265651" y="488633"/>
                  <a:pt x="3325506" y="494506"/>
                </a:cubicBezTo>
                <a:cubicBezTo>
                  <a:pt x="3457917" y="474148"/>
                  <a:pt x="3559538" y="373540"/>
                  <a:pt x="3572759" y="247253"/>
                </a:cubicBezTo>
                <a:moveTo>
                  <a:pt x="3325506" y="494506"/>
                </a:moveTo>
                <a:cubicBezTo>
                  <a:pt x="3320589" y="437272"/>
                  <a:pt x="3314310" y="324471"/>
                  <a:pt x="3325506" y="247253"/>
                </a:cubicBezTo>
                <a:cubicBezTo>
                  <a:pt x="3315016" y="320971"/>
                  <a:pt x="3266495" y="378667"/>
                  <a:pt x="3201880" y="370879"/>
                </a:cubicBezTo>
                <a:cubicBezTo>
                  <a:pt x="3135808" y="368857"/>
                  <a:pt x="3076634" y="315763"/>
                  <a:pt x="3078254" y="247253"/>
                </a:cubicBezTo>
                <a:moveTo>
                  <a:pt x="247253" y="989011"/>
                </a:moveTo>
                <a:cubicBezTo>
                  <a:pt x="239620" y="879399"/>
                  <a:pt x="253254" y="795624"/>
                  <a:pt x="247253" y="741758"/>
                </a:cubicBezTo>
                <a:cubicBezTo>
                  <a:pt x="252018" y="680494"/>
                  <a:pt x="298753" y="613177"/>
                  <a:pt x="370879" y="618132"/>
                </a:cubicBezTo>
                <a:cubicBezTo>
                  <a:pt x="451825" y="618073"/>
                  <a:pt x="508662" y="678090"/>
                  <a:pt x="494505" y="741758"/>
                </a:cubicBezTo>
                <a:cubicBezTo>
                  <a:pt x="480415" y="847749"/>
                  <a:pt x="373148" y="1010037"/>
                  <a:pt x="247252" y="989011"/>
                </a:cubicBezTo>
                <a:cubicBezTo>
                  <a:pt x="99859" y="982785"/>
                  <a:pt x="-16123" y="853706"/>
                  <a:pt x="-1" y="741758"/>
                </a:cubicBezTo>
                <a:moveTo>
                  <a:pt x="494506" y="741758"/>
                </a:moveTo>
                <a:cubicBezTo>
                  <a:pt x="468270" y="1036603"/>
                  <a:pt x="509818" y="1219717"/>
                  <a:pt x="494506" y="1417945"/>
                </a:cubicBezTo>
                <a:cubicBezTo>
                  <a:pt x="479194" y="1616173"/>
                  <a:pt x="495147" y="1823991"/>
                  <a:pt x="494506" y="1992704"/>
                </a:cubicBezTo>
                <a:cubicBezTo>
                  <a:pt x="493865" y="2161417"/>
                  <a:pt x="510036" y="2504205"/>
                  <a:pt x="494506" y="2736510"/>
                </a:cubicBezTo>
                <a:cubicBezTo>
                  <a:pt x="478976" y="2968815"/>
                  <a:pt x="524452" y="3247102"/>
                  <a:pt x="494506" y="3412697"/>
                </a:cubicBezTo>
                <a:cubicBezTo>
                  <a:pt x="464560" y="3578292"/>
                  <a:pt x="520839" y="3852164"/>
                  <a:pt x="494506" y="4122694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3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i="0" dirty="0">
                <a:solidFill>
                  <a:schemeClr val="tx1"/>
                </a:solidFill>
                <a:effectLst/>
              </a:rPr>
              <a:t>​​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Redukcije struje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–</a:t>
            </a: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800" b="1" i="1" dirty="0" smtClean="0">
                <a:solidFill>
                  <a:schemeClr val="tx1"/>
                </a:solidFill>
                <a:effectLst/>
              </a:rPr>
              <a:t>Glas </a:t>
            </a:r>
            <a:r>
              <a:rPr lang="hr-HR" sz="2800" b="1" i="1" dirty="0">
                <a:solidFill>
                  <a:schemeClr val="tx1"/>
                </a:solidFill>
                <a:effectLst/>
              </a:rPr>
              <a:t>Istre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 iz 1983.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godine – </a:t>
            </a: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smtClean="0">
                <a:solidFill>
                  <a:schemeClr val="tx1"/>
                </a:solidFill>
              </a:rPr>
              <a:t>  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svaki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treći dan bez struje.</a:t>
            </a:r>
          </a:p>
        </p:txBody>
      </p:sp>
    </p:spTree>
    <p:extLst>
      <p:ext uri="{BB962C8B-B14F-4D97-AF65-F5344CB8AC3E}">
        <p14:creationId xmlns:p14="http://schemas.microsoft.com/office/powerpoint/2010/main" xmlns="" val="3495914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3A847505-5391-4147-B68E-873876BC5F62}"/>
              </a:ext>
            </a:extLst>
          </p:cNvPr>
          <p:cNvSpPr/>
          <p:nvPr/>
        </p:nvSpPr>
        <p:spPr>
          <a:xfrm>
            <a:off x="1093506" y="4722828"/>
            <a:ext cx="10190377" cy="1657183"/>
          </a:xfrm>
          <a:custGeom>
            <a:avLst/>
            <a:gdLst>
              <a:gd name="connsiteX0" fmla="*/ 10190377 w 10190377"/>
              <a:gd name="connsiteY0" fmla="*/ 114685 h 1657183"/>
              <a:gd name="connsiteX1" fmla="*/ 10075692 w 10190377"/>
              <a:gd name="connsiteY1" fmla="*/ 229370 h 1657183"/>
              <a:gd name="connsiteX2" fmla="*/ 10075692 w 10190377"/>
              <a:gd name="connsiteY2" fmla="*/ 114685 h 1657183"/>
              <a:gd name="connsiteX3" fmla="*/ 10018349 w 10190377"/>
              <a:gd name="connsiteY3" fmla="*/ 172028 h 1657183"/>
              <a:gd name="connsiteX4" fmla="*/ 9961006 w 10190377"/>
              <a:gd name="connsiteY4" fmla="*/ 114685 h 1657183"/>
              <a:gd name="connsiteX5" fmla="*/ 9961006 w 10190377"/>
              <a:gd name="connsiteY5" fmla="*/ 229371 h 1657183"/>
              <a:gd name="connsiteX6" fmla="*/ 9599974 w 10190377"/>
              <a:gd name="connsiteY6" fmla="*/ 229371 h 1657183"/>
              <a:gd name="connsiteX7" fmla="*/ 8943553 w 10190377"/>
              <a:gd name="connsiteY7" fmla="*/ 229371 h 1657183"/>
              <a:gd name="connsiteX8" fmla="*/ 8582521 w 10190377"/>
              <a:gd name="connsiteY8" fmla="*/ 229371 h 1657183"/>
              <a:gd name="connsiteX9" fmla="*/ 7926100 w 10190377"/>
              <a:gd name="connsiteY9" fmla="*/ 229371 h 1657183"/>
              <a:gd name="connsiteX10" fmla="*/ 7072752 w 10190377"/>
              <a:gd name="connsiteY10" fmla="*/ 229371 h 1657183"/>
              <a:gd name="connsiteX11" fmla="*/ 6416330 w 10190377"/>
              <a:gd name="connsiteY11" fmla="*/ 229371 h 1657183"/>
              <a:gd name="connsiteX12" fmla="*/ 5562983 w 10190377"/>
              <a:gd name="connsiteY12" fmla="*/ 229371 h 1657183"/>
              <a:gd name="connsiteX13" fmla="*/ 5103488 w 10190377"/>
              <a:gd name="connsiteY13" fmla="*/ 229371 h 1657183"/>
              <a:gd name="connsiteX14" fmla="*/ 4643993 w 10190377"/>
              <a:gd name="connsiteY14" fmla="*/ 229371 h 1657183"/>
              <a:gd name="connsiteX15" fmla="*/ 3987571 w 10190377"/>
              <a:gd name="connsiteY15" fmla="*/ 229371 h 1657183"/>
              <a:gd name="connsiteX16" fmla="*/ 3626539 w 10190377"/>
              <a:gd name="connsiteY16" fmla="*/ 229371 h 1657183"/>
              <a:gd name="connsiteX17" fmla="*/ 2773192 w 10190377"/>
              <a:gd name="connsiteY17" fmla="*/ 229371 h 1657183"/>
              <a:gd name="connsiteX18" fmla="*/ 1919844 w 10190377"/>
              <a:gd name="connsiteY18" fmla="*/ 229371 h 1657183"/>
              <a:gd name="connsiteX19" fmla="*/ 1558812 w 10190377"/>
              <a:gd name="connsiteY19" fmla="*/ 229371 h 1657183"/>
              <a:gd name="connsiteX20" fmla="*/ 705464 w 10190377"/>
              <a:gd name="connsiteY20" fmla="*/ 229371 h 1657183"/>
              <a:gd name="connsiteX21" fmla="*/ 114685 w 10190377"/>
              <a:gd name="connsiteY21" fmla="*/ 229371 h 1657183"/>
              <a:gd name="connsiteX22" fmla="*/ 0 w 10190377"/>
              <a:gd name="connsiteY22" fmla="*/ 344056 h 1657183"/>
              <a:gd name="connsiteX23" fmla="*/ 0 w 10190377"/>
              <a:gd name="connsiteY23" fmla="*/ 955261 h 1657183"/>
              <a:gd name="connsiteX24" fmla="*/ 0 w 10190377"/>
              <a:gd name="connsiteY24" fmla="*/ 1542498 h 1657183"/>
              <a:gd name="connsiteX25" fmla="*/ 114685 w 10190377"/>
              <a:gd name="connsiteY25" fmla="*/ 1657183 h 1657183"/>
              <a:gd name="connsiteX26" fmla="*/ 229370 w 10190377"/>
              <a:gd name="connsiteY26" fmla="*/ 1542498 h 1657183"/>
              <a:gd name="connsiteX27" fmla="*/ 229371 w 10190377"/>
              <a:gd name="connsiteY27" fmla="*/ 1427812 h 1657183"/>
              <a:gd name="connsiteX28" fmla="*/ 787329 w 10190377"/>
              <a:gd name="connsiteY28" fmla="*/ 1427812 h 1657183"/>
              <a:gd name="connsiteX29" fmla="*/ 1148361 w 10190377"/>
              <a:gd name="connsiteY29" fmla="*/ 1427812 h 1657183"/>
              <a:gd name="connsiteX30" fmla="*/ 1706319 w 10190377"/>
              <a:gd name="connsiteY30" fmla="*/ 1427812 h 1657183"/>
              <a:gd name="connsiteX31" fmla="*/ 2067351 w 10190377"/>
              <a:gd name="connsiteY31" fmla="*/ 1427812 h 1657183"/>
              <a:gd name="connsiteX32" fmla="*/ 2526846 w 10190377"/>
              <a:gd name="connsiteY32" fmla="*/ 1427812 h 1657183"/>
              <a:gd name="connsiteX33" fmla="*/ 2887878 w 10190377"/>
              <a:gd name="connsiteY33" fmla="*/ 1427812 h 1657183"/>
              <a:gd name="connsiteX34" fmla="*/ 3445836 w 10190377"/>
              <a:gd name="connsiteY34" fmla="*/ 1427812 h 1657183"/>
              <a:gd name="connsiteX35" fmla="*/ 4102257 w 10190377"/>
              <a:gd name="connsiteY35" fmla="*/ 1427812 h 1657183"/>
              <a:gd name="connsiteX36" fmla="*/ 4463289 w 10190377"/>
              <a:gd name="connsiteY36" fmla="*/ 1427812 h 1657183"/>
              <a:gd name="connsiteX37" fmla="*/ 5218174 w 10190377"/>
              <a:gd name="connsiteY37" fmla="*/ 1427812 h 1657183"/>
              <a:gd name="connsiteX38" fmla="*/ 5579205 w 10190377"/>
              <a:gd name="connsiteY38" fmla="*/ 1427812 h 1657183"/>
              <a:gd name="connsiteX39" fmla="*/ 6235627 w 10190377"/>
              <a:gd name="connsiteY39" fmla="*/ 1427812 h 1657183"/>
              <a:gd name="connsiteX40" fmla="*/ 6990511 w 10190377"/>
              <a:gd name="connsiteY40" fmla="*/ 1427812 h 1657183"/>
              <a:gd name="connsiteX41" fmla="*/ 7548470 w 10190377"/>
              <a:gd name="connsiteY41" fmla="*/ 1427812 h 1657183"/>
              <a:gd name="connsiteX42" fmla="*/ 8401817 w 10190377"/>
              <a:gd name="connsiteY42" fmla="*/ 1427812 h 1657183"/>
              <a:gd name="connsiteX43" fmla="*/ 9255165 w 10190377"/>
              <a:gd name="connsiteY43" fmla="*/ 1427812 h 1657183"/>
              <a:gd name="connsiteX44" fmla="*/ 10075692 w 10190377"/>
              <a:gd name="connsiteY44" fmla="*/ 1427812 h 1657183"/>
              <a:gd name="connsiteX45" fmla="*/ 10190377 w 10190377"/>
              <a:gd name="connsiteY45" fmla="*/ 1313127 h 1657183"/>
              <a:gd name="connsiteX46" fmla="*/ 10190377 w 10190377"/>
              <a:gd name="connsiteY46" fmla="*/ 689937 h 1657183"/>
              <a:gd name="connsiteX47" fmla="*/ 10190377 w 10190377"/>
              <a:gd name="connsiteY47" fmla="*/ 114685 h 1657183"/>
              <a:gd name="connsiteX48" fmla="*/ 114685 w 10190377"/>
              <a:gd name="connsiteY48" fmla="*/ 458741 h 1657183"/>
              <a:gd name="connsiteX49" fmla="*/ 229370 w 10190377"/>
              <a:gd name="connsiteY49" fmla="*/ 344056 h 1657183"/>
              <a:gd name="connsiteX50" fmla="*/ 172027 w 10190377"/>
              <a:gd name="connsiteY50" fmla="*/ 286713 h 1657183"/>
              <a:gd name="connsiteX51" fmla="*/ 114684 w 10190377"/>
              <a:gd name="connsiteY51" fmla="*/ 344056 h 1657183"/>
              <a:gd name="connsiteX52" fmla="*/ 114685 w 10190377"/>
              <a:gd name="connsiteY52" fmla="*/ 458741 h 1657183"/>
              <a:gd name="connsiteX0" fmla="*/ 114685 w 10190377"/>
              <a:gd name="connsiteY0" fmla="*/ 458741 h 1657183"/>
              <a:gd name="connsiteX1" fmla="*/ 229370 w 10190377"/>
              <a:gd name="connsiteY1" fmla="*/ 344056 h 1657183"/>
              <a:gd name="connsiteX2" fmla="*/ 172027 w 10190377"/>
              <a:gd name="connsiteY2" fmla="*/ 286713 h 1657183"/>
              <a:gd name="connsiteX3" fmla="*/ 114684 w 10190377"/>
              <a:gd name="connsiteY3" fmla="*/ 344056 h 1657183"/>
              <a:gd name="connsiteX4" fmla="*/ 114685 w 10190377"/>
              <a:gd name="connsiteY4" fmla="*/ 458741 h 1657183"/>
              <a:gd name="connsiteX5" fmla="*/ 10075692 w 10190377"/>
              <a:gd name="connsiteY5" fmla="*/ 229371 h 1657183"/>
              <a:gd name="connsiteX6" fmla="*/ 10190377 w 10190377"/>
              <a:gd name="connsiteY6" fmla="*/ 114686 h 1657183"/>
              <a:gd name="connsiteX7" fmla="*/ 10075692 w 10190377"/>
              <a:gd name="connsiteY7" fmla="*/ 1 h 1657183"/>
              <a:gd name="connsiteX8" fmla="*/ 9961007 w 10190377"/>
              <a:gd name="connsiteY8" fmla="*/ 114686 h 1657183"/>
              <a:gd name="connsiteX9" fmla="*/ 10018350 w 10190377"/>
              <a:gd name="connsiteY9" fmla="*/ 172029 h 1657183"/>
              <a:gd name="connsiteX10" fmla="*/ 10075693 w 10190377"/>
              <a:gd name="connsiteY10" fmla="*/ 114686 h 1657183"/>
              <a:gd name="connsiteX11" fmla="*/ 10075692 w 10190377"/>
              <a:gd name="connsiteY11" fmla="*/ 229371 h 1657183"/>
              <a:gd name="connsiteX0" fmla="*/ 0 w 10190377"/>
              <a:gd name="connsiteY0" fmla="*/ 344056 h 1657183"/>
              <a:gd name="connsiteX1" fmla="*/ 114685 w 10190377"/>
              <a:gd name="connsiteY1" fmla="*/ 229371 h 1657183"/>
              <a:gd name="connsiteX2" fmla="*/ 574180 w 10190377"/>
              <a:gd name="connsiteY2" fmla="*/ 229371 h 1657183"/>
              <a:gd name="connsiteX3" fmla="*/ 1329065 w 10190377"/>
              <a:gd name="connsiteY3" fmla="*/ 229371 h 1657183"/>
              <a:gd name="connsiteX4" fmla="*/ 2182412 w 10190377"/>
              <a:gd name="connsiteY4" fmla="*/ 229371 h 1657183"/>
              <a:gd name="connsiteX5" fmla="*/ 2937297 w 10190377"/>
              <a:gd name="connsiteY5" fmla="*/ 229371 h 1657183"/>
              <a:gd name="connsiteX6" fmla="*/ 3495255 w 10190377"/>
              <a:gd name="connsiteY6" fmla="*/ 229371 h 1657183"/>
              <a:gd name="connsiteX7" fmla="*/ 4348603 w 10190377"/>
              <a:gd name="connsiteY7" fmla="*/ 229371 h 1657183"/>
              <a:gd name="connsiteX8" fmla="*/ 5201951 w 10190377"/>
              <a:gd name="connsiteY8" fmla="*/ 229371 h 1657183"/>
              <a:gd name="connsiteX9" fmla="*/ 5661446 w 10190377"/>
              <a:gd name="connsiteY9" fmla="*/ 229371 h 1657183"/>
              <a:gd name="connsiteX10" fmla="*/ 6120941 w 10190377"/>
              <a:gd name="connsiteY10" fmla="*/ 229371 h 1657183"/>
              <a:gd name="connsiteX11" fmla="*/ 6974289 w 10190377"/>
              <a:gd name="connsiteY11" fmla="*/ 229371 h 1657183"/>
              <a:gd name="connsiteX12" fmla="*/ 7630710 w 10190377"/>
              <a:gd name="connsiteY12" fmla="*/ 229371 h 1657183"/>
              <a:gd name="connsiteX13" fmla="*/ 8090205 w 10190377"/>
              <a:gd name="connsiteY13" fmla="*/ 229371 h 1657183"/>
              <a:gd name="connsiteX14" fmla="*/ 8746626 w 10190377"/>
              <a:gd name="connsiteY14" fmla="*/ 229371 h 1657183"/>
              <a:gd name="connsiteX15" fmla="*/ 9961006 w 10190377"/>
              <a:gd name="connsiteY15" fmla="*/ 229371 h 1657183"/>
              <a:gd name="connsiteX16" fmla="*/ 9961006 w 10190377"/>
              <a:gd name="connsiteY16" fmla="*/ 114685 h 1657183"/>
              <a:gd name="connsiteX17" fmla="*/ 10075691 w 10190377"/>
              <a:gd name="connsiteY17" fmla="*/ 0 h 1657183"/>
              <a:gd name="connsiteX18" fmla="*/ 10190376 w 10190377"/>
              <a:gd name="connsiteY18" fmla="*/ 114685 h 1657183"/>
              <a:gd name="connsiteX19" fmla="*/ 10190377 w 10190377"/>
              <a:gd name="connsiteY19" fmla="*/ 1313127 h 1657183"/>
              <a:gd name="connsiteX20" fmla="*/ 10075692 w 10190377"/>
              <a:gd name="connsiteY20" fmla="*/ 1427812 h 1657183"/>
              <a:gd name="connsiteX21" fmla="*/ 9419271 w 10190377"/>
              <a:gd name="connsiteY21" fmla="*/ 1427812 h 1657183"/>
              <a:gd name="connsiteX22" fmla="*/ 8664386 w 10190377"/>
              <a:gd name="connsiteY22" fmla="*/ 1427812 h 1657183"/>
              <a:gd name="connsiteX23" fmla="*/ 8303354 w 10190377"/>
              <a:gd name="connsiteY23" fmla="*/ 1427812 h 1657183"/>
              <a:gd name="connsiteX24" fmla="*/ 7843859 w 10190377"/>
              <a:gd name="connsiteY24" fmla="*/ 1427812 h 1657183"/>
              <a:gd name="connsiteX25" fmla="*/ 7285901 w 10190377"/>
              <a:gd name="connsiteY25" fmla="*/ 1427812 h 1657183"/>
              <a:gd name="connsiteX26" fmla="*/ 6924869 w 10190377"/>
              <a:gd name="connsiteY26" fmla="*/ 1427812 h 1657183"/>
              <a:gd name="connsiteX27" fmla="*/ 6563838 w 10190377"/>
              <a:gd name="connsiteY27" fmla="*/ 1427812 h 1657183"/>
              <a:gd name="connsiteX28" fmla="*/ 5907416 w 10190377"/>
              <a:gd name="connsiteY28" fmla="*/ 1427812 h 1657183"/>
              <a:gd name="connsiteX29" fmla="*/ 5250995 w 10190377"/>
              <a:gd name="connsiteY29" fmla="*/ 1427812 h 1657183"/>
              <a:gd name="connsiteX30" fmla="*/ 4693037 w 10190377"/>
              <a:gd name="connsiteY30" fmla="*/ 1427812 h 1657183"/>
              <a:gd name="connsiteX31" fmla="*/ 4332005 w 10190377"/>
              <a:gd name="connsiteY31" fmla="*/ 1427812 h 1657183"/>
              <a:gd name="connsiteX32" fmla="*/ 3774047 w 10190377"/>
              <a:gd name="connsiteY32" fmla="*/ 1427812 h 1657183"/>
              <a:gd name="connsiteX33" fmla="*/ 2920699 w 10190377"/>
              <a:gd name="connsiteY33" fmla="*/ 1427812 h 1657183"/>
              <a:gd name="connsiteX34" fmla="*/ 2461204 w 10190377"/>
              <a:gd name="connsiteY34" fmla="*/ 1427812 h 1657183"/>
              <a:gd name="connsiteX35" fmla="*/ 1804782 w 10190377"/>
              <a:gd name="connsiteY35" fmla="*/ 1427812 h 1657183"/>
              <a:gd name="connsiteX36" fmla="*/ 951435 w 10190377"/>
              <a:gd name="connsiteY36" fmla="*/ 1427812 h 1657183"/>
              <a:gd name="connsiteX37" fmla="*/ 229371 w 10190377"/>
              <a:gd name="connsiteY37" fmla="*/ 1427812 h 1657183"/>
              <a:gd name="connsiteX38" fmla="*/ 229371 w 10190377"/>
              <a:gd name="connsiteY38" fmla="*/ 1542498 h 1657183"/>
              <a:gd name="connsiteX39" fmla="*/ 114686 w 10190377"/>
              <a:gd name="connsiteY39" fmla="*/ 1657183 h 1657183"/>
              <a:gd name="connsiteX40" fmla="*/ 1 w 10190377"/>
              <a:gd name="connsiteY40" fmla="*/ 1542498 h 1657183"/>
              <a:gd name="connsiteX41" fmla="*/ 0 w 10190377"/>
              <a:gd name="connsiteY41" fmla="*/ 344056 h 1657183"/>
              <a:gd name="connsiteX42" fmla="*/ 9961006 w 10190377"/>
              <a:gd name="connsiteY42" fmla="*/ 229371 h 1657183"/>
              <a:gd name="connsiteX43" fmla="*/ 10075692 w 10190377"/>
              <a:gd name="connsiteY43" fmla="*/ 229371 h 1657183"/>
              <a:gd name="connsiteX44" fmla="*/ 10190377 w 10190377"/>
              <a:gd name="connsiteY44" fmla="*/ 114686 h 1657183"/>
              <a:gd name="connsiteX45" fmla="*/ 10075692 w 10190377"/>
              <a:gd name="connsiteY45" fmla="*/ 229371 h 1657183"/>
              <a:gd name="connsiteX46" fmla="*/ 10075692 w 10190377"/>
              <a:gd name="connsiteY46" fmla="*/ 114685 h 1657183"/>
              <a:gd name="connsiteX47" fmla="*/ 10018349 w 10190377"/>
              <a:gd name="connsiteY47" fmla="*/ 172028 h 1657183"/>
              <a:gd name="connsiteX48" fmla="*/ 9961006 w 10190377"/>
              <a:gd name="connsiteY48" fmla="*/ 114685 h 1657183"/>
              <a:gd name="connsiteX49" fmla="*/ 114685 w 10190377"/>
              <a:gd name="connsiteY49" fmla="*/ 458741 h 1657183"/>
              <a:gd name="connsiteX50" fmla="*/ 114685 w 10190377"/>
              <a:gd name="connsiteY50" fmla="*/ 344056 h 1657183"/>
              <a:gd name="connsiteX51" fmla="*/ 172028 w 10190377"/>
              <a:gd name="connsiteY51" fmla="*/ 286713 h 1657183"/>
              <a:gd name="connsiteX52" fmla="*/ 229371 w 10190377"/>
              <a:gd name="connsiteY52" fmla="*/ 344056 h 1657183"/>
              <a:gd name="connsiteX53" fmla="*/ 114686 w 10190377"/>
              <a:gd name="connsiteY53" fmla="*/ 458741 h 1657183"/>
              <a:gd name="connsiteX54" fmla="*/ 1 w 10190377"/>
              <a:gd name="connsiteY54" fmla="*/ 344056 h 1657183"/>
              <a:gd name="connsiteX55" fmla="*/ 229371 w 10190377"/>
              <a:gd name="connsiteY55" fmla="*/ 344056 h 1657183"/>
              <a:gd name="connsiteX56" fmla="*/ 229371 w 10190377"/>
              <a:gd name="connsiteY56" fmla="*/ 907609 h 1657183"/>
              <a:gd name="connsiteX57" fmla="*/ 229371 w 10190377"/>
              <a:gd name="connsiteY57" fmla="*/ 1427812 h 16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0190377" h="1657183" stroke="0" extrusionOk="0">
                <a:moveTo>
                  <a:pt x="10190377" y="114685"/>
                </a:moveTo>
                <a:cubicBezTo>
                  <a:pt x="10142099" y="154368"/>
                  <a:pt x="10107094" y="198655"/>
                  <a:pt x="10075692" y="229370"/>
                </a:cubicBezTo>
                <a:cubicBezTo>
                  <a:pt x="10071139" y="184783"/>
                  <a:pt x="10075462" y="168859"/>
                  <a:pt x="10075692" y="114685"/>
                </a:cubicBezTo>
                <a:cubicBezTo>
                  <a:pt x="10077182" y="148257"/>
                  <a:pt x="10046825" y="177886"/>
                  <a:pt x="10018349" y="172028"/>
                </a:cubicBezTo>
                <a:cubicBezTo>
                  <a:pt x="9989503" y="177604"/>
                  <a:pt x="9958969" y="146469"/>
                  <a:pt x="9961006" y="114685"/>
                </a:cubicBezTo>
                <a:cubicBezTo>
                  <a:pt x="9961394" y="152364"/>
                  <a:pt x="9955434" y="182789"/>
                  <a:pt x="9961006" y="229371"/>
                </a:cubicBezTo>
                <a:cubicBezTo>
                  <a:pt x="9839493" y="212386"/>
                  <a:pt x="9743872" y="221236"/>
                  <a:pt x="9599974" y="229371"/>
                </a:cubicBezTo>
                <a:cubicBezTo>
                  <a:pt x="9456076" y="237506"/>
                  <a:pt x="9200676" y="200512"/>
                  <a:pt x="8943553" y="229371"/>
                </a:cubicBezTo>
                <a:cubicBezTo>
                  <a:pt x="8686430" y="258230"/>
                  <a:pt x="8745456" y="211595"/>
                  <a:pt x="8582521" y="229371"/>
                </a:cubicBezTo>
                <a:cubicBezTo>
                  <a:pt x="8419586" y="247147"/>
                  <a:pt x="8088999" y="204330"/>
                  <a:pt x="7926100" y="229371"/>
                </a:cubicBezTo>
                <a:cubicBezTo>
                  <a:pt x="7763201" y="254412"/>
                  <a:pt x="7416130" y="234929"/>
                  <a:pt x="7072752" y="229371"/>
                </a:cubicBezTo>
                <a:cubicBezTo>
                  <a:pt x="6729374" y="223813"/>
                  <a:pt x="6588789" y="224481"/>
                  <a:pt x="6416330" y="229371"/>
                </a:cubicBezTo>
                <a:cubicBezTo>
                  <a:pt x="6243871" y="234261"/>
                  <a:pt x="5961314" y="228093"/>
                  <a:pt x="5562983" y="229371"/>
                </a:cubicBezTo>
                <a:cubicBezTo>
                  <a:pt x="5164652" y="230649"/>
                  <a:pt x="5252555" y="216887"/>
                  <a:pt x="5103488" y="229371"/>
                </a:cubicBezTo>
                <a:cubicBezTo>
                  <a:pt x="4954421" y="241855"/>
                  <a:pt x="4800933" y="225075"/>
                  <a:pt x="4643993" y="229371"/>
                </a:cubicBezTo>
                <a:cubicBezTo>
                  <a:pt x="4487054" y="233667"/>
                  <a:pt x="4277072" y="244708"/>
                  <a:pt x="3987571" y="229371"/>
                </a:cubicBezTo>
                <a:cubicBezTo>
                  <a:pt x="3698070" y="214034"/>
                  <a:pt x="3753148" y="225222"/>
                  <a:pt x="3626539" y="229371"/>
                </a:cubicBezTo>
                <a:cubicBezTo>
                  <a:pt x="3499930" y="233520"/>
                  <a:pt x="3011394" y="213410"/>
                  <a:pt x="2773192" y="229371"/>
                </a:cubicBezTo>
                <a:cubicBezTo>
                  <a:pt x="2534990" y="245332"/>
                  <a:pt x="2245257" y="217276"/>
                  <a:pt x="1919844" y="229371"/>
                </a:cubicBezTo>
                <a:cubicBezTo>
                  <a:pt x="1594431" y="241466"/>
                  <a:pt x="1693206" y="221871"/>
                  <a:pt x="1558812" y="229371"/>
                </a:cubicBezTo>
                <a:cubicBezTo>
                  <a:pt x="1424418" y="236871"/>
                  <a:pt x="1129812" y="243589"/>
                  <a:pt x="705464" y="229371"/>
                </a:cubicBezTo>
                <a:cubicBezTo>
                  <a:pt x="281116" y="215153"/>
                  <a:pt x="325463" y="247934"/>
                  <a:pt x="114685" y="229371"/>
                </a:cubicBezTo>
                <a:cubicBezTo>
                  <a:pt x="52647" y="220471"/>
                  <a:pt x="-6192" y="277790"/>
                  <a:pt x="0" y="344056"/>
                </a:cubicBezTo>
                <a:cubicBezTo>
                  <a:pt x="-12800" y="478819"/>
                  <a:pt x="18361" y="671678"/>
                  <a:pt x="0" y="955261"/>
                </a:cubicBezTo>
                <a:cubicBezTo>
                  <a:pt x="-18361" y="1238845"/>
                  <a:pt x="-7064" y="1290081"/>
                  <a:pt x="0" y="1542498"/>
                </a:cubicBezTo>
                <a:cubicBezTo>
                  <a:pt x="10394" y="1598990"/>
                  <a:pt x="40827" y="1661182"/>
                  <a:pt x="114685" y="1657183"/>
                </a:cubicBezTo>
                <a:cubicBezTo>
                  <a:pt x="179187" y="1658712"/>
                  <a:pt x="242503" y="1614114"/>
                  <a:pt x="229370" y="1542498"/>
                </a:cubicBezTo>
                <a:cubicBezTo>
                  <a:pt x="223264" y="1504729"/>
                  <a:pt x="234230" y="1463198"/>
                  <a:pt x="229371" y="1427812"/>
                </a:cubicBezTo>
                <a:cubicBezTo>
                  <a:pt x="407836" y="1414512"/>
                  <a:pt x="573695" y="1441641"/>
                  <a:pt x="787329" y="1427812"/>
                </a:cubicBezTo>
                <a:cubicBezTo>
                  <a:pt x="1000963" y="1413983"/>
                  <a:pt x="990846" y="1415664"/>
                  <a:pt x="1148361" y="1427812"/>
                </a:cubicBezTo>
                <a:cubicBezTo>
                  <a:pt x="1305876" y="1439960"/>
                  <a:pt x="1452552" y="1449332"/>
                  <a:pt x="1706319" y="1427812"/>
                </a:cubicBezTo>
                <a:cubicBezTo>
                  <a:pt x="1960086" y="1406292"/>
                  <a:pt x="1994978" y="1416929"/>
                  <a:pt x="2067351" y="1427812"/>
                </a:cubicBezTo>
                <a:cubicBezTo>
                  <a:pt x="2139724" y="1438695"/>
                  <a:pt x="2404303" y="1428409"/>
                  <a:pt x="2526846" y="1427812"/>
                </a:cubicBezTo>
                <a:cubicBezTo>
                  <a:pt x="2649389" y="1427215"/>
                  <a:pt x="2791446" y="1434856"/>
                  <a:pt x="2887878" y="1427812"/>
                </a:cubicBezTo>
                <a:cubicBezTo>
                  <a:pt x="2984310" y="1420768"/>
                  <a:pt x="3269465" y="1449770"/>
                  <a:pt x="3445836" y="1427812"/>
                </a:cubicBezTo>
                <a:cubicBezTo>
                  <a:pt x="3622207" y="1405854"/>
                  <a:pt x="3838780" y="1445845"/>
                  <a:pt x="4102257" y="1427812"/>
                </a:cubicBezTo>
                <a:cubicBezTo>
                  <a:pt x="4365734" y="1409779"/>
                  <a:pt x="4349059" y="1435628"/>
                  <a:pt x="4463289" y="1427812"/>
                </a:cubicBezTo>
                <a:cubicBezTo>
                  <a:pt x="4577519" y="1419996"/>
                  <a:pt x="4948034" y="1393717"/>
                  <a:pt x="5218174" y="1427812"/>
                </a:cubicBezTo>
                <a:cubicBezTo>
                  <a:pt x="5488314" y="1461907"/>
                  <a:pt x="5496819" y="1422240"/>
                  <a:pt x="5579205" y="1427812"/>
                </a:cubicBezTo>
                <a:cubicBezTo>
                  <a:pt x="5661591" y="1433384"/>
                  <a:pt x="5910607" y="1452764"/>
                  <a:pt x="6235627" y="1427812"/>
                </a:cubicBezTo>
                <a:cubicBezTo>
                  <a:pt x="6560647" y="1402860"/>
                  <a:pt x="6675553" y="1410297"/>
                  <a:pt x="6990511" y="1427812"/>
                </a:cubicBezTo>
                <a:cubicBezTo>
                  <a:pt x="7305469" y="1445327"/>
                  <a:pt x="7364957" y="1413333"/>
                  <a:pt x="7548470" y="1427812"/>
                </a:cubicBezTo>
                <a:cubicBezTo>
                  <a:pt x="7731983" y="1442291"/>
                  <a:pt x="8216399" y="1447435"/>
                  <a:pt x="8401817" y="1427812"/>
                </a:cubicBezTo>
                <a:cubicBezTo>
                  <a:pt x="8587235" y="1408189"/>
                  <a:pt x="8866991" y="1405985"/>
                  <a:pt x="9255165" y="1427812"/>
                </a:cubicBezTo>
                <a:cubicBezTo>
                  <a:pt x="9643339" y="1449639"/>
                  <a:pt x="9885884" y="1421231"/>
                  <a:pt x="10075692" y="1427812"/>
                </a:cubicBezTo>
                <a:cubicBezTo>
                  <a:pt x="10141905" y="1430483"/>
                  <a:pt x="10184370" y="1365197"/>
                  <a:pt x="10190377" y="1313127"/>
                </a:cubicBezTo>
                <a:cubicBezTo>
                  <a:pt x="10193733" y="1010189"/>
                  <a:pt x="10216203" y="866085"/>
                  <a:pt x="10190377" y="689937"/>
                </a:cubicBezTo>
                <a:cubicBezTo>
                  <a:pt x="10164552" y="513789"/>
                  <a:pt x="10192333" y="374928"/>
                  <a:pt x="10190377" y="114685"/>
                </a:cubicBezTo>
                <a:close/>
                <a:moveTo>
                  <a:pt x="114685" y="458741"/>
                </a:moveTo>
                <a:cubicBezTo>
                  <a:pt x="188652" y="452691"/>
                  <a:pt x="228753" y="393222"/>
                  <a:pt x="229370" y="344056"/>
                </a:cubicBezTo>
                <a:cubicBezTo>
                  <a:pt x="223830" y="308537"/>
                  <a:pt x="203896" y="283105"/>
                  <a:pt x="172027" y="286713"/>
                </a:cubicBezTo>
                <a:cubicBezTo>
                  <a:pt x="139243" y="285057"/>
                  <a:pt x="118864" y="309899"/>
                  <a:pt x="114684" y="344056"/>
                </a:cubicBezTo>
                <a:cubicBezTo>
                  <a:pt x="115261" y="381228"/>
                  <a:pt x="109115" y="414966"/>
                  <a:pt x="114685" y="458741"/>
                </a:cubicBezTo>
                <a:close/>
              </a:path>
              <a:path w="10190377" h="1657183" fill="darkenLess" stroke="0" extrusionOk="0">
                <a:moveTo>
                  <a:pt x="114685" y="458741"/>
                </a:moveTo>
                <a:cubicBezTo>
                  <a:pt x="175363" y="446498"/>
                  <a:pt x="232752" y="408216"/>
                  <a:pt x="229370" y="344056"/>
                </a:cubicBezTo>
                <a:cubicBezTo>
                  <a:pt x="235006" y="315479"/>
                  <a:pt x="208735" y="286682"/>
                  <a:pt x="172027" y="286713"/>
                </a:cubicBezTo>
                <a:cubicBezTo>
                  <a:pt x="141898" y="289524"/>
                  <a:pt x="116711" y="310628"/>
                  <a:pt x="114684" y="344056"/>
                </a:cubicBezTo>
                <a:cubicBezTo>
                  <a:pt x="116009" y="379523"/>
                  <a:pt x="119278" y="420667"/>
                  <a:pt x="114685" y="458741"/>
                </a:cubicBezTo>
                <a:close/>
                <a:moveTo>
                  <a:pt x="10075692" y="229371"/>
                </a:moveTo>
                <a:cubicBezTo>
                  <a:pt x="10140634" y="234632"/>
                  <a:pt x="10195792" y="173771"/>
                  <a:pt x="10190377" y="114686"/>
                </a:cubicBezTo>
                <a:cubicBezTo>
                  <a:pt x="10192784" y="51127"/>
                  <a:pt x="10140313" y="-12392"/>
                  <a:pt x="10075692" y="1"/>
                </a:cubicBezTo>
                <a:cubicBezTo>
                  <a:pt x="10012551" y="-12465"/>
                  <a:pt x="9958754" y="53648"/>
                  <a:pt x="9961007" y="114686"/>
                </a:cubicBezTo>
                <a:cubicBezTo>
                  <a:pt x="9964288" y="153102"/>
                  <a:pt x="9991029" y="171387"/>
                  <a:pt x="10018350" y="172029"/>
                </a:cubicBezTo>
                <a:cubicBezTo>
                  <a:pt x="10048984" y="174173"/>
                  <a:pt x="10076920" y="140543"/>
                  <a:pt x="10075693" y="114686"/>
                </a:cubicBezTo>
                <a:cubicBezTo>
                  <a:pt x="10081412" y="156969"/>
                  <a:pt x="10079102" y="199018"/>
                  <a:pt x="10075692" y="229371"/>
                </a:cubicBezTo>
                <a:close/>
              </a:path>
              <a:path w="10190377" h="1657183" fill="none" extrusionOk="0">
                <a:moveTo>
                  <a:pt x="0" y="344056"/>
                </a:moveTo>
                <a:cubicBezTo>
                  <a:pt x="-4482" y="280082"/>
                  <a:pt x="39594" y="222389"/>
                  <a:pt x="114685" y="229371"/>
                </a:cubicBezTo>
                <a:cubicBezTo>
                  <a:pt x="241043" y="230590"/>
                  <a:pt x="477673" y="215372"/>
                  <a:pt x="574180" y="229371"/>
                </a:cubicBezTo>
                <a:cubicBezTo>
                  <a:pt x="670688" y="243370"/>
                  <a:pt x="1139538" y="194403"/>
                  <a:pt x="1329065" y="229371"/>
                </a:cubicBezTo>
                <a:cubicBezTo>
                  <a:pt x="1518593" y="264339"/>
                  <a:pt x="1939303" y="265866"/>
                  <a:pt x="2182412" y="229371"/>
                </a:cubicBezTo>
                <a:cubicBezTo>
                  <a:pt x="2425521" y="192876"/>
                  <a:pt x="2622553" y="203183"/>
                  <a:pt x="2937297" y="229371"/>
                </a:cubicBezTo>
                <a:cubicBezTo>
                  <a:pt x="3252042" y="255559"/>
                  <a:pt x="3363920" y="247245"/>
                  <a:pt x="3495255" y="229371"/>
                </a:cubicBezTo>
                <a:cubicBezTo>
                  <a:pt x="3626590" y="211497"/>
                  <a:pt x="4107325" y="224163"/>
                  <a:pt x="4348603" y="229371"/>
                </a:cubicBezTo>
                <a:cubicBezTo>
                  <a:pt x="4589881" y="234579"/>
                  <a:pt x="4981517" y="266212"/>
                  <a:pt x="5201951" y="229371"/>
                </a:cubicBezTo>
                <a:cubicBezTo>
                  <a:pt x="5422385" y="192530"/>
                  <a:pt x="5536823" y="211235"/>
                  <a:pt x="5661446" y="229371"/>
                </a:cubicBezTo>
                <a:cubicBezTo>
                  <a:pt x="5786069" y="247507"/>
                  <a:pt x="5987540" y="218604"/>
                  <a:pt x="6120941" y="229371"/>
                </a:cubicBezTo>
                <a:cubicBezTo>
                  <a:pt x="6254342" y="240138"/>
                  <a:pt x="6606065" y="262217"/>
                  <a:pt x="6974289" y="229371"/>
                </a:cubicBezTo>
                <a:cubicBezTo>
                  <a:pt x="7342513" y="196525"/>
                  <a:pt x="7493095" y="218063"/>
                  <a:pt x="7630710" y="229371"/>
                </a:cubicBezTo>
                <a:cubicBezTo>
                  <a:pt x="7768325" y="240679"/>
                  <a:pt x="7885279" y="215213"/>
                  <a:pt x="8090205" y="229371"/>
                </a:cubicBezTo>
                <a:cubicBezTo>
                  <a:pt x="8295131" y="243529"/>
                  <a:pt x="8462131" y="222456"/>
                  <a:pt x="8746626" y="229371"/>
                </a:cubicBezTo>
                <a:cubicBezTo>
                  <a:pt x="9031121" y="236286"/>
                  <a:pt x="9452285" y="283396"/>
                  <a:pt x="9961006" y="229371"/>
                </a:cubicBezTo>
                <a:cubicBezTo>
                  <a:pt x="9963552" y="193363"/>
                  <a:pt x="9965664" y="168716"/>
                  <a:pt x="9961006" y="114685"/>
                </a:cubicBezTo>
                <a:cubicBezTo>
                  <a:pt x="9956206" y="39530"/>
                  <a:pt x="10025261" y="6121"/>
                  <a:pt x="10075691" y="0"/>
                </a:cubicBezTo>
                <a:cubicBezTo>
                  <a:pt x="10137975" y="-6367"/>
                  <a:pt x="10184931" y="45362"/>
                  <a:pt x="10190376" y="114685"/>
                </a:cubicBezTo>
                <a:cubicBezTo>
                  <a:pt x="10165324" y="498496"/>
                  <a:pt x="10241900" y="994887"/>
                  <a:pt x="10190377" y="1313127"/>
                </a:cubicBezTo>
                <a:cubicBezTo>
                  <a:pt x="10201213" y="1383939"/>
                  <a:pt x="10137020" y="1426712"/>
                  <a:pt x="10075692" y="1427812"/>
                </a:cubicBezTo>
                <a:cubicBezTo>
                  <a:pt x="9846360" y="1440126"/>
                  <a:pt x="9641891" y="1416462"/>
                  <a:pt x="9419271" y="1427812"/>
                </a:cubicBezTo>
                <a:cubicBezTo>
                  <a:pt x="9196651" y="1439162"/>
                  <a:pt x="8829305" y="1464468"/>
                  <a:pt x="8664386" y="1427812"/>
                </a:cubicBezTo>
                <a:cubicBezTo>
                  <a:pt x="8499467" y="1391156"/>
                  <a:pt x="8437087" y="1435727"/>
                  <a:pt x="8303354" y="1427812"/>
                </a:cubicBezTo>
                <a:cubicBezTo>
                  <a:pt x="8169621" y="1419897"/>
                  <a:pt x="7977818" y="1437458"/>
                  <a:pt x="7843859" y="1427812"/>
                </a:cubicBezTo>
                <a:cubicBezTo>
                  <a:pt x="7709900" y="1418166"/>
                  <a:pt x="7438019" y="1425274"/>
                  <a:pt x="7285901" y="1427812"/>
                </a:cubicBezTo>
                <a:cubicBezTo>
                  <a:pt x="7133783" y="1430350"/>
                  <a:pt x="6999786" y="1445040"/>
                  <a:pt x="6924869" y="1427812"/>
                </a:cubicBezTo>
                <a:cubicBezTo>
                  <a:pt x="6849952" y="1410584"/>
                  <a:pt x="6683350" y="1441161"/>
                  <a:pt x="6563838" y="1427812"/>
                </a:cubicBezTo>
                <a:cubicBezTo>
                  <a:pt x="6444326" y="1414463"/>
                  <a:pt x="6087750" y="1444785"/>
                  <a:pt x="5907416" y="1427812"/>
                </a:cubicBezTo>
                <a:cubicBezTo>
                  <a:pt x="5727082" y="1410839"/>
                  <a:pt x="5500722" y="1450043"/>
                  <a:pt x="5250995" y="1427812"/>
                </a:cubicBezTo>
                <a:cubicBezTo>
                  <a:pt x="5001268" y="1405581"/>
                  <a:pt x="4853696" y="1455656"/>
                  <a:pt x="4693037" y="1427812"/>
                </a:cubicBezTo>
                <a:cubicBezTo>
                  <a:pt x="4532378" y="1399968"/>
                  <a:pt x="4429781" y="1439662"/>
                  <a:pt x="4332005" y="1427812"/>
                </a:cubicBezTo>
                <a:cubicBezTo>
                  <a:pt x="4234229" y="1415962"/>
                  <a:pt x="4010444" y="1416205"/>
                  <a:pt x="3774047" y="1427812"/>
                </a:cubicBezTo>
                <a:cubicBezTo>
                  <a:pt x="3537650" y="1439419"/>
                  <a:pt x="3325139" y="1416474"/>
                  <a:pt x="2920699" y="1427812"/>
                </a:cubicBezTo>
                <a:cubicBezTo>
                  <a:pt x="2516259" y="1439150"/>
                  <a:pt x="2664207" y="1438021"/>
                  <a:pt x="2461204" y="1427812"/>
                </a:cubicBezTo>
                <a:cubicBezTo>
                  <a:pt x="2258202" y="1417603"/>
                  <a:pt x="2105338" y="1435714"/>
                  <a:pt x="1804782" y="1427812"/>
                </a:cubicBezTo>
                <a:cubicBezTo>
                  <a:pt x="1504226" y="1419910"/>
                  <a:pt x="1215703" y="1411436"/>
                  <a:pt x="951435" y="1427812"/>
                </a:cubicBezTo>
                <a:cubicBezTo>
                  <a:pt x="687167" y="1444188"/>
                  <a:pt x="533446" y="1436742"/>
                  <a:pt x="229371" y="1427812"/>
                </a:cubicBezTo>
                <a:cubicBezTo>
                  <a:pt x="233422" y="1450779"/>
                  <a:pt x="229248" y="1486600"/>
                  <a:pt x="229371" y="1542498"/>
                </a:cubicBezTo>
                <a:cubicBezTo>
                  <a:pt x="239904" y="1605666"/>
                  <a:pt x="181499" y="1662163"/>
                  <a:pt x="114686" y="1657183"/>
                </a:cubicBezTo>
                <a:cubicBezTo>
                  <a:pt x="48396" y="1646647"/>
                  <a:pt x="-511" y="1614651"/>
                  <a:pt x="1" y="1542498"/>
                </a:cubicBezTo>
                <a:cubicBezTo>
                  <a:pt x="-11197" y="1136963"/>
                  <a:pt x="-26024" y="713566"/>
                  <a:pt x="0" y="344056"/>
                </a:cubicBezTo>
                <a:close/>
                <a:moveTo>
                  <a:pt x="9961006" y="229371"/>
                </a:moveTo>
                <a:cubicBezTo>
                  <a:pt x="9995434" y="225771"/>
                  <a:pt x="10046612" y="233695"/>
                  <a:pt x="10075692" y="229371"/>
                </a:cubicBezTo>
                <a:cubicBezTo>
                  <a:pt x="10133560" y="220181"/>
                  <a:pt x="10187414" y="174339"/>
                  <a:pt x="10190377" y="114686"/>
                </a:cubicBezTo>
                <a:moveTo>
                  <a:pt x="10075692" y="229371"/>
                </a:moveTo>
                <a:cubicBezTo>
                  <a:pt x="10071276" y="184333"/>
                  <a:pt x="10080532" y="171546"/>
                  <a:pt x="10075692" y="114685"/>
                </a:cubicBezTo>
                <a:cubicBezTo>
                  <a:pt x="10078598" y="146946"/>
                  <a:pt x="10047039" y="174026"/>
                  <a:pt x="10018349" y="172028"/>
                </a:cubicBezTo>
                <a:cubicBezTo>
                  <a:pt x="9989720" y="168584"/>
                  <a:pt x="9962377" y="146457"/>
                  <a:pt x="9961006" y="114685"/>
                </a:cubicBezTo>
                <a:moveTo>
                  <a:pt x="114685" y="458741"/>
                </a:moveTo>
                <a:cubicBezTo>
                  <a:pt x="116894" y="401653"/>
                  <a:pt x="118360" y="377989"/>
                  <a:pt x="114685" y="344056"/>
                </a:cubicBezTo>
                <a:cubicBezTo>
                  <a:pt x="115722" y="312360"/>
                  <a:pt x="140581" y="283761"/>
                  <a:pt x="172028" y="286713"/>
                </a:cubicBezTo>
                <a:cubicBezTo>
                  <a:pt x="203608" y="290682"/>
                  <a:pt x="228017" y="311294"/>
                  <a:pt x="229371" y="344056"/>
                </a:cubicBezTo>
                <a:cubicBezTo>
                  <a:pt x="222511" y="404481"/>
                  <a:pt x="181352" y="458138"/>
                  <a:pt x="114686" y="458741"/>
                </a:cubicBezTo>
                <a:cubicBezTo>
                  <a:pt x="48852" y="459643"/>
                  <a:pt x="-1706" y="391714"/>
                  <a:pt x="1" y="344056"/>
                </a:cubicBezTo>
                <a:moveTo>
                  <a:pt x="229371" y="344056"/>
                </a:moveTo>
                <a:cubicBezTo>
                  <a:pt x="220361" y="617245"/>
                  <a:pt x="229283" y="782324"/>
                  <a:pt x="229371" y="907609"/>
                </a:cubicBezTo>
                <a:cubicBezTo>
                  <a:pt x="229459" y="1032894"/>
                  <a:pt x="217389" y="1218494"/>
                  <a:pt x="229371" y="1427812"/>
                </a:cubicBezTo>
              </a:path>
              <a:path w="10190377" h="1657183" fill="none" stroke="0" extrusionOk="0">
                <a:moveTo>
                  <a:pt x="0" y="344056"/>
                </a:moveTo>
                <a:cubicBezTo>
                  <a:pt x="-10046" y="287018"/>
                  <a:pt x="56202" y="216395"/>
                  <a:pt x="114685" y="229371"/>
                </a:cubicBezTo>
                <a:cubicBezTo>
                  <a:pt x="369315" y="218984"/>
                  <a:pt x="619772" y="216161"/>
                  <a:pt x="771106" y="229371"/>
                </a:cubicBezTo>
                <a:cubicBezTo>
                  <a:pt x="922440" y="242581"/>
                  <a:pt x="1071844" y="212189"/>
                  <a:pt x="1230601" y="229371"/>
                </a:cubicBezTo>
                <a:cubicBezTo>
                  <a:pt x="1389358" y="246553"/>
                  <a:pt x="1700650" y="245123"/>
                  <a:pt x="1985486" y="229371"/>
                </a:cubicBezTo>
                <a:cubicBezTo>
                  <a:pt x="2270322" y="213619"/>
                  <a:pt x="2284654" y="217032"/>
                  <a:pt x="2444981" y="229371"/>
                </a:cubicBezTo>
                <a:cubicBezTo>
                  <a:pt x="2605308" y="241710"/>
                  <a:pt x="2656530" y="225447"/>
                  <a:pt x="2806013" y="229371"/>
                </a:cubicBezTo>
                <a:cubicBezTo>
                  <a:pt x="2955496" y="233295"/>
                  <a:pt x="3228903" y="226983"/>
                  <a:pt x="3363971" y="229371"/>
                </a:cubicBezTo>
                <a:cubicBezTo>
                  <a:pt x="3499039" y="231759"/>
                  <a:pt x="3602922" y="244140"/>
                  <a:pt x="3823466" y="229371"/>
                </a:cubicBezTo>
                <a:cubicBezTo>
                  <a:pt x="4044010" y="214602"/>
                  <a:pt x="4303776" y="198998"/>
                  <a:pt x="4479887" y="229371"/>
                </a:cubicBezTo>
                <a:cubicBezTo>
                  <a:pt x="4655998" y="259744"/>
                  <a:pt x="4947921" y="253646"/>
                  <a:pt x="5333235" y="229371"/>
                </a:cubicBezTo>
                <a:cubicBezTo>
                  <a:pt x="5718549" y="205096"/>
                  <a:pt x="5669074" y="211629"/>
                  <a:pt x="5891193" y="229371"/>
                </a:cubicBezTo>
                <a:cubicBezTo>
                  <a:pt x="6113312" y="247113"/>
                  <a:pt x="6189754" y="246259"/>
                  <a:pt x="6350688" y="229371"/>
                </a:cubicBezTo>
                <a:cubicBezTo>
                  <a:pt x="6511623" y="212483"/>
                  <a:pt x="6817397" y="231095"/>
                  <a:pt x="7007110" y="229371"/>
                </a:cubicBezTo>
                <a:cubicBezTo>
                  <a:pt x="7196823" y="227647"/>
                  <a:pt x="7373258" y="241108"/>
                  <a:pt x="7466605" y="229371"/>
                </a:cubicBezTo>
                <a:cubicBezTo>
                  <a:pt x="7559952" y="217634"/>
                  <a:pt x="7849716" y="243365"/>
                  <a:pt x="8123026" y="229371"/>
                </a:cubicBezTo>
                <a:cubicBezTo>
                  <a:pt x="8396336" y="215377"/>
                  <a:pt x="8800314" y="261024"/>
                  <a:pt x="8976374" y="229371"/>
                </a:cubicBezTo>
                <a:cubicBezTo>
                  <a:pt x="9152434" y="197718"/>
                  <a:pt x="9571657" y="222434"/>
                  <a:pt x="9961006" y="229371"/>
                </a:cubicBezTo>
                <a:cubicBezTo>
                  <a:pt x="9959544" y="172135"/>
                  <a:pt x="9965233" y="148757"/>
                  <a:pt x="9961006" y="114685"/>
                </a:cubicBezTo>
                <a:cubicBezTo>
                  <a:pt x="9966416" y="52981"/>
                  <a:pt x="10014595" y="-11445"/>
                  <a:pt x="10075691" y="0"/>
                </a:cubicBezTo>
                <a:cubicBezTo>
                  <a:pt x="10139415" y="-4626"/>
                  <a:pt x="10195284" y="60074"/>
                  <a:pt x="10190376" y="114685"/>
                </a:cubicBezTo>
                <a:cubicBezTo>
                  <a:pt x="10172141" y="424576"/>
                  <a:pt x="10136093" y="871490"/>
                  <a:pt x="10190377" y="1313127"/>
                </a:cubicBezTo>
                <a:cubicBezTo>
                  <a:pt x="10189422" y="1374638"/>
                  <a:pt x="10154359" y="1430014"/>
                  <a:pt x="10075692" y="1427812"/>
                </a:cubicBezTo>
                <a:cubicBezTo>
                  <a:pt x="9985551" y="1432847"/>
                  <a:pt x="9809394" y="1442569"/>
                  <a:pt x="9714660" y="1427812"/>
                </a:cubicBezTo>
                <a:cubicBezTo>
                  <a:pt x="9619926" y="1413055"/>
                  <a:pt x="9177584" y="1391985"/>
                  <a:pt x="8959776" y="1427812"/>
                </a:cubicBezTo>
                <a:cubicBezTo>
                  <a:pt x="8741968" y="1463639"/>
                  <a:pt x="8660105" y="1448625"/>
                  <a:pt x="8500281" y="1427812"/>
                </a:cubicBezTo>
                <a:cubicBezTo>
                  <a:pt x="8340457" y="1406999"/>
                  <a:pt x="8202539" y="1409025"/>
                  <a:pt x="7942322" y="1427812"/>
                </a:cubicBezTo>
                <a:cubicBezTo>
                  <a:pt x="7682105" y="1446599"/>
                  <a:pt x="7521148" y="1436111"/>
                  <a:pt x="7384364" y="1427812"/>
                </a:cubicBezTo>
                <a:cubicBezTo>
                  <a:pt x="7247580" y="1419513"/>
                  <a:pt x="7109742" y="1437303"/>
                  <a:pt x="6924869" y="1427812"/>
                </a:cubicBezTo>
                <a:cubicBezTo>
                  <a:pt x="6739997" y="1418321"/>
                  <a:pt x="6521483" y="1405923"/>
                  <a:pt x="6268448" y="1427812"/>
                </a:cubicBezTo>
                <a:cubicBezTo>
                  <a:pt x="6015413" y="1449701"/>
                  <a:pt x="5739625" y="1445952"/>
                  <a:pt x="5415100" y="1427812"/>
                </a:cubicBezTo>
                <a:cubicBezTo>
                  <a:pt x="5090575" y="1409672"/>
                  <a:pt x="5083314" y="1412713"/>
                  <a:pt x="4955605" y="1427812"/>
                </a:cubicBezTo>
                <a:cubicBezTo>
                  <a:pt x="4827896" y="1442911"/>
                  <a:pt x="4376169" y="1446359"/>
                  <a:pt x="4200720" y="1427812"/>
                </a:cubicBezTo>
                <a:cubicBezTo>
                  <a:pt x="4025272" y="1409265"/>
                  <a:pt x="3767388" y="1403935"/>
                  <a:pt x="3347373" y="1427812"/>
                </a:cubicBezTo>
                <a:cubicBezTo>
                  <a:pt x="2927358" y="1451689"/>
                  <a:pt x="3159375" y="1418993"/>
                  <a:pt x="2986341" y="1427812"/>
                </a:cubicBezTo>
                <a:cubicBezTo>
                  <a:pt x="2813307" y="1436631"/>
                  <a:pt x="2452194" y="1403785"/>
                  <a:pt x="2132993" y="1427812"/>
                </a:cubicBezTo>
                <a:cubicBezTo>
                  <a:pt x="1813792" y="1451839"/>
                  <a:pt x="1614531" y="1456277"/>
                  <a:pt x="1476572" y="1427812"/>
                </a:cubicBezTo>
                <a:cubicBezTo>
                  <a:pt x="1338613" y="1399347"/>
                  <a:pt x="1261556" y="1414430"/>
                  <a:pt x="1115540" y="1427812"/>
                </a:cubicBezTo>
                <a:cubicBezTo>
                  <a:pt x="969524" y="1441194"/>
                  <a:pt x="624567" y="1425521"/>
                  <a:pt x="229371" y="1427812"/>
                </a:cubicBezTo>
                <a:cubicBezTo>
                  <a:pt x="228162" y="1457270"/>
                  <a:pt x="230979" y="1503212"/>
                  <a:pt x="229371" y="1542498"/>
                </a:cubicBezTo>
                <a:cubicBezTo>
                  <a:pt x="230190" y="1608005"/>
                  <a:pt x="176409" y="1657163"/>
                  <a:pt x="114686" y="1657183"/>
                </a:cubicBezTo>
                <a:cubicBezTo>
                  <a:pt x="52345" y="1658698"/>
                  <a:pt x="6063" y="1616913"/>
                  <a:pt x="1" y="1542498"/>
                </a:cubicBezTo>
                <a:cubicBezTo>
                  <a:pt x="-31180" y="1085815"/>
                  <a:pt x="-2505" y="712918"/>
                  <a:pt x="0" y="344056"/>
                </a:cubicBezTo>
                <a:close/>
                <a:moveTo>
                  <a:pt x="9961006" y="229371"/>
                </a:moveTo>
                <a:cubicBezTo>
                  <a:pt x="10006722" y="229797"/>
                  <a:pt x="10031453" y="232019"/>
                  <a:pt x="10075692" y="229371"/>
                </a:cubicBezTo>
                <a:cubicBezTo>
                  <a:pt x="10142544" y="226842"/>
                  <a:pt x="10188196" y="189414"/>
                  <a:pt x="10190377" y="114686"/>
                </a:cubicBezTo>
                <a:moveTo>
                  <a:pt x="10075692" y="229371"/>
                </a:moveTo>
                <a:cubicBezTo>
                  <a:pt x="10074049" y="198474"/>
                  <a:pt x="10073350" y="172019"/>
                  <a:pt x="10075692" y="114685"/>
                </a:cubicBezTo>
                <a:cubicBezTo>
                  <a:pt x="10082238" y="143897"/>
                  <a:pt x="10053870" y="166101"/>
                  <a:pt x="10018349" y="172028"/>
                </a:cubicBezTo>
                <a:cubicBezTo>
                  <a:pt x="9985829" y="173110"/>
                  <a:pt x="9965257" y="147904"/>
                  <a:pt x="9961006" y="114685"/>
                </a:cubicBezTo>
                <a:moveTo>
                  <a:pt x="114685" y="458741"/>
                </a:moveTo>
                <a:cubicBezTo>
                  <a:pt x="113824" y="433762"/>
                  <a:pt x="113969" y="380690"/>
                  <a:pt x="114685" y="344056"/>
                </a:cubicBezTo>
                <a:cubicBezTo>
                  <a:pt x="117095" y="315637"/>
                  <a:pt x="137725" y="285926"/>
                  <a:pt x="172028" y="286713"/>
                </a:cubicBezTo>
                <a:cubicBezTo>
                  <a:pt x="207555" y="288783"/>
                  <a:pt x="229124" y="309534"/>
                  <a:pt x="229371" y="344056"/>
                </a:cubicBezTo>
                <a:cubicBezTo>
                  <a:pt x="230342" y="409718"/>
                  <a:pt x="175385" y="464692"/>
                  <a:pt x="114686" y="458741"/>
                </a:cubicBezTo>
                <a:cubicBezTo>
                  <a:pt x="56482" y="458502"/>
                  <a:pt x="-10262" y="403964"/>
                  <a:pt x="1" y="344056"/>
                </a:cubicBezTo>
                <a:moveTo>
                  <a:pt x="229371" y="344056"/>
                </a:moveTo>
                <a:cubicBezTo>
                  <a:pt x="213938" y="595216"/>
                  <a:pt x="212444" y="698520"/>
                  <a:pt x="229371" y="907609"/>
                </a:cubicBezTo>
                <a:cubicBezTo>
                  <a:pt x="246298" y="1116698"/>
                  <a:pt x="225269" y="1312230"/>
                  <a:pt x="229371" y="1427812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3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i="0" dirty="0">
                <a:solidFill>
                  <a:schemeClr val="tx1"/>
                </a:solidFill>
                <a:effectLst/>
              </a:rPr>
              <a:t>​​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Bon za benzin. Građani su 80-ih godina XX. stoljeća pri kupnji benzina morali predočiti ovakav bon. Država je bonove dijelila u ograničenim količinama kako bi smanjila potrošnju goriva.​​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D63EBFDB-D943-40BB-B21F-3831A9CD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4788" y="1395167"/>
            <a:ext cx="8117804" cy="315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5409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46760367"/>
              </p:ext>
            </p:extLst>
          </p:nvPr>
        </p:nvGraphicFramePr>
        <p:xfrm>
          <a:off x="289090" y="1590821"/>
          <a:ext cx="4933360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69EA37F1-87C2-4172-BF13-888D5ED52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5720" y="1199513"/>
            <a:ext cx="6238971" cy="406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EB019378-E285-448F-BE59-E1303B4A02F6}"/>
              </a:ext>
            </a:extLst>
          </p:cNvPr>
          <p:cNvSpPr/>
          <p:nvPr/>
        </p:nvSpPr>
        <p:spPr>
          <a:xfrm>
            <a:off x="5785719" y="5458120"/>
            <a:ext cx="6238971" cy="1214122"/>
          </a:xfrm>
          <a:custGeom>
            <a:avLst/>
            <a:gdLst>
              <a:gd name="connsiteX0" fmla="*/ 6238971 w 6238971"/>
              <a:gd name="connsiteY0" fmla="*/ 84023 h 1214122"/>
              <a:gd name="connsiteX1" fmla="*/ 6154948 w 6238971"/>
              <a:gd name="connsiteY1" fmla="*/ 168046 h 1214122"/>
              <a:gd name="connsiteX2" fmla="*/ 6154948 w 6238971"/>
              <a:gd name="connsiteY2" fmla="*/ 84023 h 1214122"/>
              <a:gd name="connsiteX3" fmla="*/ 6112936 w 6238971"/>
              <a:gd name="connsiteY3" fmla="*/ 126035 h 1214122"/>
              <a:gd name="connsiteX4" fmla="*/ 6070924 w 6238971"/>
              <a:gd name="connsiteY4" fmla="*/ 84023 h 1214122"/>
              <a:gd name="connsiteX5" fmla="*/ 6070924 w 6238971"/>
              <a:gd name="connsiteY5" fmla="*/ 168047 h 1214122"/>
              <a:gd name="connsiteX6" fmla="*/ 5585320 w 6238971"/>
              <a:gd name="connsiteY6" fmla="*/ 168047 h 1214122"/>
              <a:gd name="connsiteX7" fmla="*/ 4920109 w 6238971"/>
              <a:gd name="connsiteY7" fmla="*/ 168047 h 1214122"/>
              <a:gd name="connsiteX8" fmla="*/ 4434504 w 6238971"/>
              <a:gd name="connsiteY8" fmla="*/ 168047 h 1214122"/>
              <a:gd name="connsiteX9" fmla="*/ 3769293 w 6238971"/>
              <a:gd name="connsiteY9" fmla="*/ 168047 h 1214122"/>
              <a:gd name="connsiteX10" fmla="*/ 2984344 w 6238971"/>
              <a:gd name="connsiteY10" fmla="*/ 168047 h 1214122"/>
              <a:gd name="connsiteX11" fmla="*/ 2319133 w 6238971"/>
              <a:gd name="connsiteY11" fmla="*/ 168047 h 1214122"/>
              <a:gd name="connsiteX12" fmla="*/ 1534183 w 6238971"/>
              <a:gd name="connsiteY12" fmla="*/ 168047 h 1214122"/>
              <a:gd name="connsiteX13" fmla="*/ 988710 w 6238971"/>
              <a:gd name="connsiteY13" fmla="*/ 168047 h 1214122"/>
              <a:gd name="connsiteX14" fmla="*/ 84023 w 6238971"/>
              <a:gd name="connsiteY14" fmla="*/ 168047 h 1214122"/>
              <a:gd name="connsiteX15" fmla="*/ 0 w 6238971"/>
              <a:gd name="connsiteY15" fmla="*/ 252070 h 1214122"/>
              <a:gd name="connsiteX16" fmla="*/ 0 w 6238971"/>
              <a:gd name="connsiteY16" fmla="*/ 691085 h 1214122"/>
              <a:gd name="connsiteX17" fmla="*/ 0 w 6238971"/>
              <a:gd name="connsiteY17" fmla="*/ 1130099 h 1214122"/>
              <a:gd name="connsiteX18" fmla="*/ 84023 w 6238971"/>
              <a:gd name="connsiteY18" fmla="*/ 1214122 h 1214122"/>
              <a:gd name="connsiteX19" fmla="*/ 168046 w 6238971"/>
              <a:gd name="connsiteY19" fmla="*/ 1130099 h 1214122"/>
              <a:gd name="connsiteX20" fmla="*/ 168047 w 6238971"/>
              <a:gd name="connsiteY20" fmla="*/ 1046075 h 1214122"/>
              <a:gd name="connsiteX21" fmla="*/ 653651 w 6238971"/>
              <a:gd name="connsiteY21" fmla="*/ 1046075 h 1214122"/>
              <a:gd name="connsiteX22" fmla="*/ 1318862 w 6238971"/>
              <a:gd name="connsiteY22" fmla="*/ 1046075 h 1214122"/>
              <a:gd name="connsiteX23" fmla="*/ 1804467 w 6238971"/>
              <a:gd name="connsiteY23" fmla="*/ 1046075 h 1214122"/>
              <a:gd name="connsiteX24" fmla="*/ 2589416 w 6238971"/>
              <a:gd name="connsiteY24" fmla="*/ 1046075 h 1214122"/>
              <a:gd name="connsiteX25" fmla="*/ 3374365 w 6238971"/>
              <a:gd name="connsiteY25" fmla="*/ 1046075 h 1214122"/>
              <a:gd name="connsiteX26" fmla="*/ 3979707 w 6238971"/>
              <a:gd name="connsiteY26" fmla="*/ 1046075 h 1214122"/>
              <a:gd name="connsiteX27" fmla="*/ 4465311 w 6238971"/>
              <a:gd name="connsiteY27" fmla="*/ 1046075 h 1214122"/>
              <a:gd name="connsiteX28" fmla="*/ 5190392 w 6238971"/>
              <a:gd name="connsiteY28" fmla="*/ 1046075 h 1214122"/>
              <a:gd name="connsiteX29" fmla="*/ 6154948 w 6238971"/>
              <a:gd name="connsiteY29" fmla="*/ 1046075 h 1214122"/>
              <a:gd name="connsiteX30" fmla="*/ 6238971 w 6238971"/>
              <a:gd name="connsiteY30" fmla="*/ 962052 h 1214122"/>
              <a:gd name="connsiteX31" fmla="*/ 6238971 w 6238971"/>
              <a:gd name="connsiteY31" fmla="*/ 549378 h 1214122"/>
              <a:gd name="connsiteX32" fmla="*/ 6238971 w 6238971"/>
              <a:gd name="connsiteY32" fmla="*/ 84023 h 1214122"/>
              <a:gd name="connsiteX33" fmla="*/ 84023 w 6238971"/>
              <a:gd name="connsiteY33" fmla="*/ 336093 h 1214122"/>
              <a:gd name="connsiteX34" fmla="*/ 168046 w 6238971"/>
              <a:gd name="connsiteY34" fmla="*/ 252070 h 1214122"/>
              <a:gd name="connsiteX35" fmla="*/ 126034 w 6238971"/>
              <a:gd name="connsiteY35" fmla="*/ 210058 h 1214122"/>
              <a:gd name="connsiteX36" fmla="*/ 84022 w 6238971"/>
              <a:gd name="connsiteY36" fmla="*/ 252070 h 1214122"/>
              <a:gd name="connsiteX37" fmla="*/ 84023 w 6238971"/>
              <a:gd name="connsiteY37" fmla="*/ 336093 h 1214122"/>
              <a:gd name="connsiteX0" fmla="*/ 84023 w 6238971"/>
              <a:gd name="connsiteY0" fmla="*/ 336093 h 1214122"/>
              <a:gd name="connsiteX1" fmla="*/ 168046 w 6238971"/>
              <a:gd name="connsiteY1" fmla="*/ 252070 h 1214122"/>
              <a:gd name="connsiteX2" fmla="*/ 126034 w 6238971"/>
              <a:gd name="connsiteY2" fmla="*/ 210058 h 1214122"/>
              <a:gd name="connsiteX3" fmla="*/ 84022 w 6238971"/>
              <a:gd name="connsiteY3" fmla="*/ 252070 h 1214122"/>
              <a:gd name="connsiteX4" fmla="*/ 84023 w 6238971"/>
              <a:gd name="connsiteY4" fmla="*/ 336093 h 1214122"/>
              <a:gd name="connsiteX5" fmla="*/ 6154948 w 6238971"/>
              <a:gd name="connsiteY5" fmla="*/ 168047 h 1214122"/>
              <a:gd name="connsiteX6" fmla="*/ 6238971 w 6238971"/>
              <a:gd name="connsiteY6" fmla="*/ 84024 h 1214122"/>
              <a:gd name="connsiteX7" fmla="*/ 6154948 w 6238971"/>
              <a:gd name="connsiteY7" fmla="*/ 1 h 1214122"/>
              <a:gd name="connsiteX8" fmla="*/ 6070925 w 6238971"/>
              <a:gd name="connsiteY8" fmla="*/ 84024 h 1214122"/>
              <a:gd name="connsiteX9" fmla="*/ 6112937 w 6238971"/>
              <a:gd name="connsiteY9" fmla="*/ 126036 h 1214122"/>
              <a:gd name="connsiteX10" fmla="*/ 6154949 w 6238971"/>
              <a:gd name="connsiteY10" fmla="*/ 84024 h 1214122"/>
              <a:gd name="connsiteX11" fmla="*/ 6154948 w 6238971"/>
              <a:gd name="connsiteY11" fmla="*/ 168047 h 1214122"/>
              <a:gd name="connsiteX0" fmla="*/ 0 w 6238971"/>
              <a:gd name="connsiteY0" fmla="*/ 252070 h 1214122"/>
              <a:gd name="connsiteX1" fmla="*/ 84023 w 6238971"/>
              <a:gd name="connsiteY1" fmla="*/ 168047 h 1214122"/>
              <a:gd name="connsiteX2" fmla="*/ 569627 w 6238971"/>
              <a:gd name="connsiteY2" fmla="*/ 168047 h 1214122"/>
              <a:gd name="connsiteX3" fmla="*/ 1055231 w 6238971"/>
              <a:gd name="connsiteY3" fmla="*/ 168047 h 1214122"/>
              <a:gd name="connsiteX4" fmla="*/ 1780312 w 6238971"/>
              <a:gd name="connsiteY4" fmla="*/ 168047 h 1214122"/>
              <a:gd name="connsiteX5" fmla="*/ 2385654 w 6238971"/>
              <a:gd name="connsiteY5" fmla="*/ 168047 h 1214122"/>
              <a:gd name="connsiteX6" fmla="*/ 2990996 w 6238971"/>
              <a:gd name="connsiteY6" fmla="*/ 168047 h 1214122"/>
              <a:gd name="connsiteX7" fmla="*/ 3716076 w 6238971"/>
              <a:gd name="connsiteY7" fmla="*/ 168047 h 1214122"/>
              <a:gd name="connsiteX8" fmla="*/ 4501026 w 6238971"/>
              <a:gd name="connsiteY8" fmla="*/ 168047 h 1214122"/>
              <a:gd name="connsiteX9" fmla="*/ 5285975 w 6238971"/>
              <a:gd name="connsiteY9" fmla="*/ 168047 h 1214122"/>
              <a:gd name="connsiteX10" fmla="*/ 6070924 w 6238971"/>
              <a:gd name="connsiteY10" fmla="*/ 168047 h 1214122"/>
              <a:gd name="connsiteX11" fmla="*/ 6070924 w 6238971"/>
              <a:gd name="connsiteY11" fmla="*/ 84023 h 1214122"/>
              <a:gd name="connsiteX12" fmla="*/ 6154947 w 6238971"/>
              <a:gd name="connsiteY12" fmla="*/ 0 h 1214122"/>
              <a:gd name="connsiteX13" fmla="*/ 6238970 w 6238971"/>
              <a:gd name="connsiteY13" fmla="*/ 84023 h 1214122"/>
              <a:gd name="connsiteX14" fmla="*/ 6238971 w 6238971"/>
              <a:gd name="connsiteY14" fmla="*/ 962052 h 1214122"/>
              <a:gd name="connsiteX15" fmla="*/ 6154948 w 6238971"/>
              <a:gd name="connsiteY15" fmla="*/ 1046075 h 1214122"/>
              <a:gd name="connsiteX16" fmla="*/ 5369999 w 6238971"/>
              <a:gd name="connsiteY16" fmla="*/ 1046075 h 1214122"/>
              <a:gd name="connsiteX17" fmla="*/ 4644919 w 6238971"/>
              <a:gd name="connsiteY17" fmla="*/ 1046075 h 1214122"/>
              <a:gd name="connsiteX18" fmla="*/ 3979707 w 6238971"/>
              <a:gd name="connsiteY18" fmla="*/ 1046075 h 1214122"/>
              <a:gd name="connsiteX19" fmla="*/ 3254627 w 6238971"/>
              <a:gd name="connsiteY19" fmla="*/ 1046075 h 1214122"/>
              <a:gd name="connsiteX20" fmla="*/ 2469678 w 6238971"/>
              <a:gd name="connsiteY20" fmla="*/ 1046075 h 1214122"/>
              <a:gd name="connsiteX21" fmla="*/ 1864336 w 6238971"/>
              <a:gd name="connsiteY21" fmla="*/ 1046075 h 1214122"/>
              <a:gd name="connsiteX22" fmla="*/ 1199124 w 6238971"/>
              <a:gd name="connsiteY22" fmla="*/ 1046075 h 1214122"/>
              <a:gd name="connsiteX23" fmla="*/ 168047 w 6238971"/>
              <a:gd name="connsiteY23" fmla="*/ 1046075 h 1214122"/>
              <a:gd name="connsiteX24" fmla="*/ 168047 w 6238971"/>
              <a:gd name="connsiteY24" fmla="*/ 1130099 h 1214122"/>
              <a:gd name="connsiteX25" fmla="*/ 84024 w 6238971"/>
              <a:gd name="connsiteY25" fmla="*/ 1214122 h 1214122"/>
              <a:gd name="connsiteX26" fmla="*/ 1 w 6238971"/>
              <a:gd name="connsiteY26" fmla="*/ 1130099 h 1214122"/>
              <a:gd name="connsiteX27" fmla="*/ 0 w 6238971"/>
              <a:gd name="connsiteY27" fmla="*/ 252070 h 1214122"/>
              <a:gd name="connsiteX28" fmla="*/ 6070924 w 6238971"/>
              <a:gd name="connsiteY28" fmla="*/ 168047 h 1214122"/>
              <a:gd name="connsiteX29" fmla="*/ 6154948 w 6238971"/>
              <a:gd name="connsiteY29" fmla="*/ 168047 h 1214122"/>
              <a:gd name="connsiteX30" fmla="*/ 6238971 w 6238971"/>
              <a:gd name="connsiteY30" fmla="*/ 84024 h 1214122"/>
              <a:gd name="connsiteX31" fmla="*/ 6154948 w 6238971"/>
              <a:gd name="connsiteY31" fmla="*/ 168047 h 1214122"/>
              <a:gd name="connsiteX32" fmla="*/ 6154948 w 6238971"/>
              <a:gd name="connsiteY32" fmla="*/ 84023 h 1214122"/>
              <a:gd name="connsiteX33" fmla="*/ 6112936 w 6238971"/>
              <a:gd name="connsiteY33" fmla="*/ 126035 h 1214122"/>
              <a:gd name="connsiteX34" fmla="*/ 6070924 w 6238971"/>
              <a:gd name="connsiteY34" fmla="*/ 84023 h 1214122"/>
              <a:gd name="connsiteX35" fmla="*/ 84023 w 6238971"/>
              <a:gd name="connsiteY35" fmla="*/ 336093 h 1214122"/>
              <a:gd name="connsiteX36" fmla="*/ 84023 w 6238971"/>
              <a:gd name="connsiteY36" fmla="*/ 252070 h 1214122"/>
              <a:gd name="connsiteX37" fmla="*/ 126035 w 6238971"/>
              <a:gd name="connsiteY37" fmla="*/ 210058 h 1214122"/>
              <a:gd name="connsiteX38" fmla="*/ 168047 w 6238971"/>
              <a:gd name="connsiteY38" fmla="*/ 252070 h 1214122"/>
              <a:gd name="connsiteX39" fmla="*/ 84024 w 6238971"/>
              <a:gd name="connsiteY39" fmla="*/ 336093 h 1214122"/>
              <a:gd name="connsiteX40" fmla="*/ 1 w 6238971"/>
              <a:gd name="connsiteY40" fmla="*/ 252070 h 1214122"/>
              <a:gd name="connsiteX41" fmla="*/ 168047 w 6238971"/>
              <a:gd name="connsiteY41" fmla="*/ 252070 h 1214122"/>
              <a:gd name="connsiteX42" fmla="*/ 168047 w 6238971"/>
              <a:gd name="connsiteY42" fmla="*/ 657013 h 1214122"/>
              <a:gd name="connsiteX43" fmla="*/ 168047 w 6238971"/>
              <a:gd name="connsiteY43" fmla="*/ 1046075 h 121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238971" h="1214122" stroke="0" extrusionOk="0">
                <a:moveTo>
                  <a:pt x="6238971" y="84023"/>
                </a:moveTo>
                <a:cubicBezTo>
                  <a:pt x="6202232" y="113927"/>
                  <a:pt x="6193775" y="127480"/>
                  <a:pt x="6154948" y="168046"/>
                </a:cubicBezTo>
                <a:cubicBezTo>
                  <a:pt x="6158755" y="138285"/>
                  <a:pt x="6156638" y="118539"/>
                  <a:pt x="6154948" y="84023"/>
                </a:cubicBezTo>
                <a:cubicBezTo>
                  <a:pt x="6155790" y="108301"/>
                  <a:pt x="6133413" y="131035"/>
                  <a:pt x="6112936" y="126035"/>
                </a:cubicBezTo>
                <a:cubicBezTo>
                  <a:pt x="6090620" y="127786"/>
                  <a:pt x="6065891" y="107508"/>
                  <a:pt x="6070924" y="84023"/>
                </a:cubicBezTo>
                <a:cubicBezTo>
                  <a:pt x="6068643" y="118056"/>
                  <a:pt x="6071778" y="142008"/>
                  <a:pt x="6070924" y="168047"/>
                </a:cubicBezTo>
                <a:cubicBezTo>
                  <a:pt x="5894706" y="188505"/>
                  <a:pt x="5684905" y="174104"/>
                  <a:pt x="5585320" y="168047"/>
                </a:cubicBezTo>
                <a:cubicBezTo>
                  <a:pt x="5485735" y="161990"/>
                  <a:pt x="5245486" y="155158"/>
                  <a:pt x="4920109" y="168047"/>
                </a:cubicBezTo>
                <a:cubicBezTo>
                  <a:pt x="4594732" y="180936"/>
                  <a:pt x="4584358" y="146939"/>
                  <a:pt x="4434504" y="168047"/>
                </a:cubicBezTo>
                <a:cubicBezTo>
                  <a:pt x="4284651" y="189155"/>
                  <a:pt x="3939339" y="152105"/>
                  <a:pt x="3769293" y="168047"/>
                </a:cubicBezTo>
                <a:cubicBezTo>
                  <a:pt x="3599247" y="183989"/>
                  <a:pt x="3296149" y="184389"/>
                  <a:pt x="2984344" y="168047"/>
                </a:cubicBezTo>
                <a:cubicBezTo>
                  <a:pt x="2672539" y="151705"/>
                  <a:pt x="2617688" y="148901"/>
                  <a:pt x="2319133" y="168047"/>
                </a:cubicBezTo>
                <a:cubicBezTo>
                  <a:pt x="2020578" y="187193"/>
                  <a:pt x="1785594" y="191154"/>
                  <a:pt x="1534183" y="168047"/>
                </a:cubicBezTo>
                <a:cubicBezTo>
                  <a:pt x="1282772" y="144941"/>
                  <a:pt x="1102687" y="166601"/>
                  <a:pt x="988710" y="168047"/>
                </a:cubicBezTo>
                <a:cubicBezTo>
                  <a:pt x="874733" y="169493"/>
                  <a:pt x="278690" y="162413"/>
                  <a:pt x="84023" y="168047"/>
                </a:cubicBezTo>
                <a:cubicBezTo>
                  <a:pt x="36142" y="176518"/>
                  <a:pt x="-321" y="210195"/>
                  <a:pt x="0" y="252070"/>
                </a:cubicBezTo>
                <a:cubicBezTo>
                  <a:pt x="8144" y="425204"/>
                  <a:pt x="-497" y="559141"/>
                  <a:pt x="0" y="691085"/>
                </a:cubicBezTo>
                <a:cubicBezTo>
                  <a:pt x="497" y="823030"/>
                  <a:pt x="408" y="1014503"/>
                  <a:pt x="0" y="1130099"/>
                </a:cubicBezTo>
                <a:cubicBezTo>
                  <a:pt x="361" y="1174411"/>
                  <a:pt x="41873" y="1224633"/>
                  <a:pt x="84023" y="1214122"/>
                </a:cubicBezTo>
                <a:cubicBezTo>
                  <a:pt x="136788" y="1218543"/>
                  <a:pt x="168176" y="1175261"/>
                  <a:pt x="168046" y="1130099"/>
                </a:cubicBezTo>
                <a:cubicBezTo>
                  <a:pt x="161765" y="1103084"/>
                  <a:pt x="173527" y="1074251"/>
                  <a:pt x="168047" y="1046075"/>
                </a:cubicBezTo>
                <a:cubicBezTo>
                  <a:pt x="309676" y="1026880"/>
                  <a:pt x="420480" y="1029644"/>
                  <a:pt x="653651" y="1046075"/>
                </a:cubicBezTo>
                <a:cubicBezTo>
                  <a:pt x="886822" y="1062506"/>
                  <a:pt x="991253" y="1053512"/>
                  <a:pt x="1318862" y="1046075"/>
                </a:cubicBezTo>
                <a:cubicBezTo>
                  <a:pt x="1646471" y="1038638"/>
                  <a:pt x="1608495" y="1022488"/>
                  <a:pt x="1804467" y="1046075"/>
                </a:cubicBezTo>
                <a:cubicBezTo>
                  <a:pt x="2000439" y="1069662"/>
                  <a:pt x="2318396" y="1034517"/>
                  <a:pt x="2589416" y="1046075"/>
                </a:cubicBezTo>
                <a:cubicBezTo>
                  <a:pt x="2860436" y="1057633"/>
                  <a:pt x="3035953" y="1032025"/>
                  <a:pt x="3374365" y="1046075"/>
                </a:cubicBezTo>
                <a:cubicBezTo>
                  <a:pt x="3712777" y="1060125"/>
                  <a:pt x="3764881" y="1050189"/>
                  <a:pt x="3979707" y="1046075"/>
                </a:cubicBezTo>
                <a:cubicBezTo>
                  <a:pt x="4194533" y="1041961"/>
                  <a:pt x="4247452" y="1066891"/>
                  <a:pt x="4465311" y="1046075"/>
                </a:cubicBezTo>
                <a:cubicBezTo>
                  <a:pt x="4683170" y="1025259"/>
                  <a:pt x="5030990" y="1070695"/>
                  <a:pt x="5190392" y="1046075"/>
                </a:cubicBezTo>
                <a:cubicBezTo>
                  <a:pt x="5349794" y="1021455"/>
                  <a:pt x="5700583" y="1060872"/>
                  <a:pt x="6154948" y="1046075"/>
                </a:cubicBezTo>
                <a:cubicBezTo>
                  <a:pt x="6200460" y="1045269"/>
                  <a:pt x="6244301" y="1006653"/>
                  <a:pt x="6238971" y="962052"/>
                </a:cubicBezTo>
                <a:cubicBezTo>
                  <a:pt x="6230351" y="794573"/>
                  <a:pt x="6235394" y="738530"/>
                  <a:pt x="6238971" y="549378"/>
                </a:cubicBezTo>
                <a:cubicBezTo>
                  <a:pt x="6242548" y="360226"/>
                  <a:pt x="6252203" y="206513"/>
                  <a:pt x="6238971" y="84023"/>
                </a:cubicBezTo>
                <a:close/>
                <a:moveTo>
                  <a:pt x="84023" y="336093"/>
                </a:moveTo>
                <a:cubicBezTo>
                  <a:pt x="132064" y="326571"/>
                  <a:pt x="158358" y="292598"/>
                  <a:pt x="168046" y="252070"/>
                </a:cubicBezTo>
                <a:cubicBezTo>
                  <a:pt x="162858" y="228542"/>
                  <a:pt x="148577" y="208811"/>
                  <a:pt x="126034" y="210058"/>
                </a:cubicBezTo>
                <a:cubicBezTo>
                  <a:pt x="105106" y="211472"/>
                  <a:pt x="86326" y="225634"/>
                  <a:pt x="84022" y="252070"/>
                </a:cubicBezTo>
                <a:cubicBezTo>
                  <a:pt x="78072" y="279488"/>
                  <a:pt x="84957" y="310966"/>
                  <a:pt x="84023" y="336093"/>
                </a:cubicBezTo>
                <a:close/>
              </a:path>
              <a:path w="6238971" h="1214122" fill="darkenLess" stroke="0" extrusionOk="0">
                <a:moveTo>
                  <a:pt x="84023" y="336093"/>
                </a:moveTo>
                <a:cubicBezTo>
                  <a:pt x="140111" y="332182"/>
                  <a:pt x="171469" y="297813"/>
                  <a:pt x="168046" y="252070"/>
                </a:cubicBezTo>
                <a:cubicBezTo>
                  <a:pt x="165894" y="223619"/>
                  <a:pt x="150543" y="208562"/>
                  <a:pt x="126034" y="210058"/>
                </a:cubicBezTo>
                <a:cubicBezTo>
                  <a:pt x="105281" y="207576"/>
                  <a:pt x="83636" y="229868"/>
                  <a:pt x="84022" y="252070"/>
                </a:cubicBezTo>
                <a:cubicBezTo>
                  <a:pt x="84853" y="274512"/>
                  <a:pt x="82397" y="308597"/>
                  <a:pt x="84023" y="336093"/>
                </a:cubicBezTo>
                <a:close/>
                <a:moveTo>
                  <a:pt x="6154948" y="168047"/>
                </a:moveTo>
                <a:cubicBezTo>
                  <a:pt x="6192339" y="161524"/>
                  <a:pt x="6241101" y="134717"/>
                  <a:pt x="6238971" y="84024"/>
                </a:cubicBezTo>
                <a:cubicBezTo>
                  <a:pt x="6238063" y="47418"/>
                  <a:pt x="6191853" y="-6282"/>
                  <a:pt x="6154948" y="1"/>
                </a:cubicBezTo>
                <a:cubicBezTo>
                  <a:pt x="6109830" y="5984"/>
                  <a:pt x="6067103" y="39000"/>
                  <a:pt x="6070925" y="84024"/>
                </a:cubicBezTo>
                <a:cubicBezTo>
                  <a:pt x="6072991" y="111758"/>
                  <a:pt x="6092216" y="126541"/>
                  <a:pt x="6112937" y="126036"/>
                </a:cubicBezTo>
                <a:cubicBezTo>
                  <a:pt x="6136383" y="129132"/>
                  <a:pt x="6155017" y="108320"/>
                  <a:pt x="6154949" y="84024"/>
                </a:cubicBezTo>
                <a:cubicBezTo>
                  <a:pt x="6151511" y="115787"/>
                  <a:pt x="6155451" y="140658"/>
                  <a:pt x="6154948" y="168047"/>
                </a:cubicBezTo>
                <a:close/>
              </a:path>
              <a:path w="6238971" h="1214122" fill="none" extrusionOk="0">
                <a:moveTo>
                  <a:pt x="0" y="252070"/>
                </a:moveTo>
                <a:cubicBezTo>
                  <a:pt x="259" y="200978"/>
                  <a:pt x="40012" y="168502"/>
                  <a:pt x="84023" y="168047"/>
                </a:cubicBezTo>
                <a:cubicBezTo>
                  <a:pt x="231123" y="165245"/>
                  <a:pt x="434881" y="178842"/>
                  <a:pt x="569627" y="168047"/>
                </a:cubicBezTo>
                <a:cubicBezTo>
                  <a:pt x="704373" y="157252"/>
                  <a:pt x="942656" y="183152"/>
                  <a:pt x="1055231" y="168047"/>
                </a:cubicBezTo>
                <a:cubicBezTo>
                  <a:pt x="1167806" y="152942"/>
                  <a:pt x="1427019" y="171102"/>
                  <a:pt x="1780312" y="168047"/>
                </a:cubicBezTo>
                <a:cubicBezTo>
                  <a:pt x="2133605" y="164992"/>
                  <a:pt x="2105564" y="144840"/>
                  <a:pt x="2385654" y="168047"/>
                </a:cubicBezTo>
                <a:cubicBezTo>
                  <a:pt x="2665744" y="191254"/>
                  <a:pt x="2720945" y="166393"/>
                  <a:pt x="2990996" y="168047"/>
                </a:cubicBezTo>
                <a:cubicBezTo>
                  <a:pt x="3261047" y="169701"/>
                  <a:pt x="3365058" y="146308"/>
                  <a:pt x="3716076" y="168047"/>
                </a:cubicBezTo>
                <a:cubicBezTo>
                  <a:pt x="4067094" y="189786"/>
                  <a:pt x="4263081" y="204604"/>
                  <a:pt x="4501026" y="168047"/>
                </a:cubicBezTo>
                <a:cubicBezTo>
                  <a:pt x="4738971" y="131491"/>
                  <a:pt x="5025145" y="145129"/>
                  <a:pt x="5285975" y="168047"/>
                </a:cubicBezTo>
                <a:cubicBezTo>
                  <a:pt x="5546805" y="190965"/>
                  <a:pt x="5711327" y="204214"/>
                  <a:pt x="6070924" y="168047"/>
                </a:cubicBezTo>
                <a:cubicBezTo>
                  <a:pt x="6066854" y="150893"/>
                  <a:pt x="6069481" y="105046"/>
                  <a:pt x="6070924" y="84023"/>
                </a:cubicBezTo>
                <a:cubicBezTo>
                  <a:pt x="6079388" y="33629"/>
                  <a:pt x="6105968" y="-2393"/>
                  <a:pt x="6154947" y="0"/>
                </a:cubicBezTo>
                <a:cubicBezTo>
                  <a:pt x="6207554" y="833"/>
                  <a:pt x="6238981" y="29136"/>
                  <a:pt x="6238970" y="84023"/>
                </a:cubicBezTo>
                <a:cubicBezTo>
                  <a:pt x="6219958" y="345322"/>
                  <a:pt x="6298334" y="688856"/>
                  <a:pt x="6238971" y="962052"/>
                </a:cubicBezTo>
                <a:cubicBezTo>
                  <a:pt x="6243641" y="1006703"/>
                  <a:pt x="6206399" y="1038309"/>
                  <a:pt x="6154948" y="1046075"/>
                </a:cubicBezTo>
                <a:cubicBezTo>
                  <a:pt x="5896796" y="1024782"/>
                  <a:pt x="5756485" y="1022376"/>
                  <a:pt x="5369999" y="1046075"/>
                </a:cubicBezTo>
                <a:cubicBezTo>
                  <a:pt x="4983513" y="1069774"/>
                  <a:pt x="4816437" y="1054754"/>
                  <a:pt x="4644919" y="1046075"/>
                </a:cubicBezTo>
                <a:cubicBezTo>
                  <a:pt x="4473401" y="1037396"/>
                  <a:pt x="4307694" y="1028120"/>
                  <a:pt x="3979707" y="1046075"/>
                </a:cubicBezTo>
                <a:cubicBezTo>
                  <a:pt x="3651720" y="1064030"/>
                  <a:pt x="3541620" y="1076465"/>
                  <a:pt x="3254627" y="1046075"/>
                </a:cubicBezTo>
                <a:cubicBezTo>
                  <a:pt x="2967634" y="1015685"/>
                  <a:pt x="2660407" y="1078294"/>
                  <a:pt x="2469678" y="1046075"/>
                </a:cubicBezTo>
                <a:cubicBezTo>
                  <a:pt x="2278949" y="1013856"/>
                  <a:pt x="2135190" y="1060336"/>
                  <a:pt x="1864336" y="1046075"/>
                </a:cubicBezTo>
                <a:cubicBezTo>
                  <a:pt x="1593482" y="1031814"/>
                  <a:pt x="1362966" y="1072907"/>
                  <a:pt x="1199124" y="1046075"/>
                </a:cubicBezTo>
                <a:cubicBezTo>
                  <a:pt x="1035282" y="1019243"/>
                  <a:pt x="626853" y="1032719"/>
                  <a:pt x="168047" y="1046075"/>
                </a:cubicBezTo>
                <a:cubicBezTo>
                  <a:pt x="165787" y="1076439"/>
                  <a:pt x="168024" y="1095878"/>
                  <a:pt x="168047" y="1130099"/>
                </a:cubicBezTo>
                <a:cubicBezTo>
                  <a:pt x="167933" y="1174208"/>
                  <a:pt x="121218" y="1212817"/>
                  <a:pt x="84024" y="1214122"/>
                </a:cubicBezTo>
                <a:cubicBezTo>
                  <a:pt x="28073" y="1208450"/>
                  <a:pt x="-2684" y="1178671"/>
                  <a:pt x="1" y="1130099"/>
                </a:cubicBezTo>
                <a:cubicBezTo>
                  <a:pt x="-40578" y="791066"/>
                  <a:pt x="11270" y="573887"/>
                  <a:pt x="0" y="252070"/>
                </a:cubicBezTo>
                <a:close/>
                <a:moveTo>
                  <a:pt x="6070924" y="168047"/>
                </a:moveTo>
                <a:cubicBezTo>
                  <a:pt x="6094334" y="165052"/>
                  <a:pt x="6137888" y="166642"/>
                  <a:pt x="6154948" y="168047"/>
                </a:cubicBezTo>
                <a:cubicBezTo>
                  <a:pt x="6199986" y="162344"/>
                  <a:pt x="6237480" y="133577"/>
                  <a:pt x="6238971" y="84024"/>
                </a:cubicBezTo>
                <a:moveTo>
                  <a:pt x="6154948" y="168047"/>
                </a:moveTo>
                <a:cubicBezTo>
                  <a:pt x="6152764" y="142945"/>
                  <a:pt x="6153888" y="104941"/>
                  <a:pt x="6154948" y="84023"/>
                </a:cubicBezTo>
                <a:cubicBezTo>
                  <a:pt x="6155427" y="107675"/>
                  <a:pt x="6137376" y="125979"/>
                  <a:pt x="6112936" y="126035"/>
                </a:cubicBezTo>
                <a:cubicBezTo>
                  <a:pt x="6094235" y="127277"/>
                  <a:pt x="6074442" y="106888"/>
                  <a:pt x="6070924" y="84023"/>
                </a:cubicBezTo>
                <a:moveTo>
                  <a:pt x="84023" y="336093"/>
                </a:moveTo>
                <a:cubicBezTo>
                  <a:pt x="86345" y="315356"/>
                  <a:pt x="80859" y="274233"/>
                  <a:pt x="84023" y="252070"/>
                </a:cubicBezTo>
                <a:cubicBezTo>
                  <a:pt x="81906" y="229079"/>
                  <a:pt x="103345" y="210744"/>
                  <a:pt x="126035" y="210058"/>
                </a:cubicBezTo>
                <a:cubicBezTo>
                  <a:pt x="144559" y="209467"/>
                  <a:pt x="167359" y="227796"/>
                  <a:pt x="168047" y="252070"/>
                </a:cubicBezTo>
                <a:cubicBezTo>
                  <a:pt x="162315" y="295989"/>
                  <a:pt x="127670" y="334759"/>
                  <a:pt x="84024" y="336093"/>
                </a:cubicBezTo>
                <a:cubicBezTo>
                  <a:pt x="36817" y="334701"/>
                  <a:pt x="-5642" y="291787"/>
                  <a:pt x="1" y="252070"/>
                </a:cubicBezTo>
                <a:moveTo>
                  <a:pt x="168047" y="252070"/>
                </a:moveTo>
                <a:cubicBezTo>
                  <a:pt x="182568" y="338727"/>
                  <a:pt x="153819" y="558181"/>
                  <a:pt x="168047" y="657013"/>
                </a:cubicBezTo>
                <a:cubicBezTo>
                  <a:pt x="182275" y="755845"/>
                  <a:pt x="164717" y="875351"/>
                  <a:pt x="168047" y="1046075"/>
                </a:cubicBezTo>
              </a:path>
              <a:path w="6238971" h="1214122" fill="none" stroke="0" extrusionOk="0">
                <a:moveTo>
                  <a:pt x="0" y="252070"/>
                </a:moveTo>
                <a:cubicBezTo>
                  <a:pt x="-4376" y="205571"/>
                  <a:pt x="33890" y="171132"/>
                  <a:pt x="84023" y="168047"/>
                </a:cubicBezTo>
                <a:cubicBezTo>
                  <a:pt x="260706" y="159815"/>
                  <a:pt x="604376" y="147913"/>
                  <a:pt x="809103" y="168047"/>
                </a:cubicBezTo>
                <a:cubicBezTo>
                  <a:pt x="1013830" y="188181"/>
                  <a:pt x="1286407" y="153292"/>
                  <a:pt x="1534183" y="168047"/>
                </a:cubicBezTo>
                <a:cubicBezTo>
                  <a:pt x="1781959" y="182802"/>
                  <a:pt x="2007597" y="146094"/>
                  <a:pt x="2319133" y="168047"/>
                </a:cubicBezTo>
                <a:cubicBezTo>
                  <a:pt x="2630669" y="190001"/>
                  <a:pt x="2709203" y="197256"/>
                  <a:pt x="2984344" y="168047"/>
                </a:cubicBezTo>
                <a:cubicBezTo>
                  <a:pt x="3259485" y="138838"/>
                  <a:pt x="3397271" y="180020"/>
                  <a:pt x="3769293" y="168047"/>
                </a:cubicBezTo>
                <a:cubicBezTo>
                  <a:pt x="4141315" y="156074"/>
                  <a:pt x="4182566" y="138525"/>
                  <a:pt x="4374635" y="168047"/>
                </a:cubicBezTo>
                <a:cubicBezTo>
                  <a:pt x="4566704" y="197569"/>
                  <a:pt x="4941182" y="162823"/>
                  <a:pt x="5099716" y="168047"/>
                </a:cubicBezTo>
                <a:cubicBezTo>
                  <a:pt x="5258250" y="173271"/>
                  <a:pt x="5702412" y="142567"/>
                  <a:pt x="6070924" y="168047"/>
                </a:cubicBezTo>
                <a:cubicBezTo>
                  <a:pt x="6066966" y="137152"/>
                  <a:pt x="6067094" y="102215"/>
                  <a:pt x="6070924" y="84023"/>
                </a:cubicBezTo>
                <a:cubicBezTo>
                  <a:pt x="6073677" y="37212"/>
                  <a:pt x="6103844" y="9725"/>
                  <a:pt x="6154947" y="0"/>
                </a:cubicBezTo>
                <a:cubicBezTo>
                  <a:pt x="6201888" y="-2539"/>
                  <a:pt x="6248090" y="44083"/>
                  <a:pt x="6238970" y="84023"/>
                </a:cubicBezTo>
                <a:cubicBezTo>
                  <a:pt x="6266450" y="440151"/>
                  <a:pt x="6187992" y="701350"/>
                  <a:pt x="6238971" y="962052"/>
                </a:cubicBezTo>
                <a:cubicBezTo>
                  <a:pt x="6242928" y="997883"/>
                  <a:pt x="6199256" y="1045745"/>
                  <a:pt x="6154948" y="1046075"/>
                </a:cubicBezTo>
                <a:cubicBezTo>
                  <a:pt x="5835150" y="1080850"/>
                  <a:pt x="5559805" y="1070134"/>
                  <a:pt x="5369999" y="1046075"/>
                </a:cubicBezTo>
                <a:cubicBezTo>
                  <a:pt x="5180193" y="1022016"/>
                  <a:pt x="4935875" y="1065755"/>
                  <a:pt x="4824526" y="1046075"/>
                </a:cubicBezTo>
                <a:cubicBezTo>
                  <a:pt x="4713177" y="1026395"/>
                  <a:pt x="4490934" y="1047252"/>
                  <a:pt x="4338921" y="1046075"/>
                </a:cubicBezTo>
                <a:cubicBezTo>
                  <a:pt x="4186908" y="1044898"/>
                  <a:pt x="3796698" y="1072956"/>
                  <a:pt x="3613841" y="1046075"/>
                </a:cubicBezTo>
                <a:cubicBezTo>
                  <a:pt x="3430984" y="1019194"/>
                  <a:pt x="3326395" y="1024153"/>
                  <a:pt x="3128237" y="1046075"/>
                </a:cubicBezTo>
                <a:cubicBezTo>
                  <a:pt x="2930079" y="1067997"/>
                  <a:pt x="2833912" y="1067171"/>
                  <a:pt x="2642633" y="1046075"/>
                </a:cubicBezTo>
                <a:cubicBezTo>
                  <a:pt x="2451354" y="1024979"/>
                  <a:pt x="2188954" y="1022764"/>
                  <a:pt x="2037291" y="1046075"/>
                </a:cubicBezTo>
                <a:cubicBezTo>
                  <a:pt x="1885628" y="1069386"/>
                  <a:pt x="1548267" y="1011506"/>
                  <a:pt x="1312210" y="1046075"/>
                </a:cubicBezTo>
                <a:cubicBezTo>
                  <a:pt x="1076153" y="1080644"/>
                  <a:pt x="954827" y="1046161"/>
                  <a:pt x="826606" y="1046075"/>
                </a:cubicBezTo>
                <a:cubicBezTo>
                  <a:pt x="698385" y="1045989"/>
                  <a:pt x="302016" y="1048935"/>
                  <a:pt x="168047" y="1046075"/>
                </a:cubicBezTo>
                <a:cubicBezTo>
                  <a:pt x="164218" y="1065942"/>
                  <a:pt x="170568" y="1112698"/>
                  <a:pt x="168047" y="1130099"/>
                </a:cubicBezTo>
                <a:cubicBezTo>
                  <a:pt x="167570" y="1177581"/>
                  <a:pt x="135084" y="1211190"/>
                  <a:pt x="84024" y="1214122"/>
                </a:cubicBezTo>
                <a:cubicBezTo>
                  <a:pt x="30029" y="1215438"/>
                  <a:pt x="4003" y="1173981"/>
                  <a:pt x="1" y="1130099"/>
                </a:cubicBezTo>
                <a:cubicBezTo>
                  <a:pt x="31479" y="794404"/>
                  <a:pt x="-31347" y="579112"/>
                  <a:pt x="0" y="252070"/>
                </a:cubicBezTo>
                <a:close/>
                <a:moveTo>
                  <a:pt x="6070924" y="168047"/>
                </a:moveTo>
                <a:cubicBezTo>
                  <a:pt x="6094564" y="164184"/>
                  <a:pt x="6133983" y="164558"/>
                  <a:pt x="6154948" y="168047"/>
                </a:cubicBezTo>
                <a:cubicBezTo>
                  <a:pt x="6204972" y="161296"/>
                  <a:pt x="6241051" y="124052"/>
                  <a:pt x="6238971" y="84024"/>
                </a:cubicBezTo>
                <a:moveTo>
                  <a:pt x="6154948" y="168047"/>
                </a:moveTo>
                <a:cubicBezTo>
                  <a:pt x="6155687" y="144361"/>
                  <a:pt x="6157366" y="113102"/>
                  <a:pt x="6154948" y="84023"/>
                </a:cubicBezTo>
                <a:cubicBezTo>
                  <a:pt x="6151822" y="104799"/>
                  <a:pt x="6135018" y="123888"/>
                  <a:pt x="6112936" y="126035"/>
                </a:cubicBezTo>
                <a:cubicBezTo>
                  <a:pt x="6092644" y="126453"/>
                  <a:pt x="6072000" y="112197"/>
                  <a:pt x="6070924" y="84023"/>
                </a:cubicBezTo>
                <a:moveTo>
                  <a:pt x="84023" y="336093"/>
                </a:moveTo>
                <a:cubicBezTo>
                  <a:pt x="82902" y="302544"/>
                  <a:pt x="85446" y="289717"/>
                  <a:pt x="84023" y="252070"/>
                </a:cubicBezTo>
                <a:cubicBezTo>
                  <a:pt x="80055" y="229436"/>
                  <a:pt x="98512" y="210773"/>
                  <a:pt x="126035" y="210058"/>
                </a:cubicBezTo>
                <a:cubicBezTo>
                  <a:pt x="147746" y="207006"/>
                  <a:pt x="167491" y="229015"/>
                  <a:pt x="168047" y="252070"/>
                </a:cubicBezTo>
                <a:cubicBezTo>
                  <a:pt x="167717" y="299632"/>
                  <a:pt x="128253" y="332125"/>
                  <a:pt x="84024" y="336093"/>
                </a:cubicBezTo>
                <a:cubicBezTo>
                  <a:pt x="34396" y="332331"/>
                  <a:pt x="-9171" y="305463"/>
                  <a:pt x="1" y="252070"/>
                </a:cubicBezTo>
                <a:moveTo>
                  <a:pt x="168047" y="252070"/>
                </a:moveTo>
                <a:cubicBezTo>
                  <a:pt x="165170" y="356563"/>
                  <a:pt x="160973" y="531087"/>
                  <a:pt x="168047" y="664953"/>
                </a:cubicBezTo>
                <a:cubicBezTo>
                  <a:pt x="175121" y="798819"/>
                  <a:pt x="182972" y="936020"/>
                  <a:pt x="168047" y="1046075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138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i="0" dirty="0">
                <a:solidFill>
                  <a:schemeClr val="tx1"/>
                </a:solidFill>
                <a:effectLst/>
              </a:rPr>
              <a:t>​​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Država je, zbog inflacije, morala tiskati sve krupnije i krupnije novčanice.</a:t>
            </a:r>
            <a:endParaRPr lang="hr-HR" sz="28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416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Hrvatska u drugoj jugoslavenskoj državi – gospodarski razvoj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POSLJEDICE RATA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ljudski gubitci, razrušena naselja, tvornice, prometnice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nestašice hrane i glad, širenje zaraznih bolesti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obnova – radne akcije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l-PL" sz="2800" b="1" i="0" dirty="0">
                <a:solidFill>
                  <a:schemeClr val="tx1"/>
                </a:solidFill>
              </a:rPr>
              <a:t>Uprava Ujedinjenih naroda za pomoć i obnovu (UNRRA) </a:t>
            </a:r>
            <a:r>
              <a:rPr lang="pl-PL" sz="2800" b="0" i="0" dirty="0">
                <a:solidFill>
                  <a:schemeClr val="tx1"/>
                </a:solidFill>
              </a:rPr>
              <a:t>– </a:t>
            </a:r>
            <a:r>
              <a:rPr lang="hr-HR" sz="2800" b="0" i="0" dirty="0">
                <a:solidFill>
                  <a:schemeClr val="tx1"/>
                </a:solidFill>
              </a:rPr>
              <a:t>pomoć u obliku hrane, lijekova i drugih osnovnih potrepština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hr-HR" sz="2800" b="1" i="0" dirty="0">
                <a:solidFill>
                  <a:schemeClr val="tx1"/>
                </a:solidFill>
              </a:rPr>
              <a:t>racioniranje </a:t>
            </a:r>
            <a:r>
              <a:rPr lang="hr-HR" sz="2800" b="0" i="0" dirty="0">
                <a:solidFill>
                  <a:schemeClr val="tx1"/>
                </a:solidFill>
              </a:rPr>
              <a:t>– ograničenje količina osnovnih potrepština koje građani smiju nabaviti</a:t>
            </a:r>
            <a:endParaRPr lang="hr-HR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en-US" sz="1800" b="0" u="none" baseline="0" dirty="0">
              <a:solidFill>
                <a:schemeClr val="tx1"/>
              </a:solidFill>
              <a:effectLst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2723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 smtClean="0">
                <a:solidFill>
                  <a:schemeClr val="tx1"/>
                </a:solidFill>
              </a:rPr>
              <a:t>    UKIDANJE </a:t>
            </a:r>
            <a:r>
              <a:rPr lang="hr-HR" sz="2800" b="1" dirty="0">
                <a:solidFill>
                  <a:schemeClr val="tx1"/>
                </a:solidFill>
              </a:rPr>
              <a:t>PRIVATNOG VLASNIŠTVA I SAMOUPRAVLJANJE</a:t>
            </a: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i="0" dirty="0">
                <a:solidFill>
                  <a:schemeClr val="tx1"/>
                </a:solidFill>
              </a:rPr>
              <a:t>1946. –</a:t>
            </a:r>
            <a:r>
              <a:rPr lang="hr-HR" sz="2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800" b="1" i="0" dirty="0">
                <a:solidFill>
                  <a:schemeClr val="tx1"/>
                </a:solidFill>
              </a:rPr>
              <a:t>nacionalizacija –  </a:t>
            </a:r>
            <a:r>
              <a:rPr lang="hr-HR" sz="2800" b="0" i="0" dirty="0">
                <a:solidFill>
                  <a:schemeClr val="tx1"/>
                </a:solidFill>
              </a:rPr>
              <a:t>ukinuto privatno vlasništvo nad tvrtkama i nekretninama – postale su vlasništvo države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</a:rPr>
              <a:t>u</a:t>
            </a:r>
            <a:r>
              <a:rPr lang="hr-HR" sz="2800" b="0" dirty="0">
                <a:solidFill>
                  <a:schemeClr val="tx1"/>
                </a:solidFill>
              </a:rPr>
              <a:t>vedeno plansko gospodarstvo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a</a:t>
            </a:r>
            <a:r>
              <a:rPr lang="hr-HR" sz="2800" b="1" i="0" dirty="0">
                <a:solidFill>
                  <a:schemeClr val="tx1"/>
                </a:solidFill>
              </a:rPr>
              <a:t>grarna reforma </a:t>
            </a:r>
            <a:r>
              <a:rPr lang="hr-HR" sz="2800" b="0" i="0" dirty="0">
                <a:solidFill>
                  <a:schemeClr val="tx1"/>
                </a:solidFill>
              </a:rPr>
              <a:t>– zemlja je oduzeta veleposjednicima, ponajviše Crkvi, i podijeljena seljacima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dirty="0" err="1">
                <a:solidFill>
                  <a:schemeClr val="tx1"/>
                </a:solidFill>
              </a:rPr>
              <a:t>k</a:t>
            </a:r>
            <a:r>
              <a:rPr lang="hr-HR" sz="2800" b="1" u="none" baseline="0" dirty="0" err="1">
                <a:solidFill>
                  <a:schemeClr val="tx1"/>
                </a:solidFill>
              </a:rPr>
              <a:t>olektivizacija</a:t>
            </a:r>
            <a:r>
              <a:rPr lang="hr-HR" sz="2800" u="none" baseline="0" dirty="0">
                <a:solidFill>
                  <a:schemeClr val="tx1"/>
                </a:solidFill>
              </a:rPr>
              <a:t> - </a:t>
            </a:r>
            <a:r>
              <a:rPr lang="hr-HR" sz="2800" b="0" i="0" dirty="0">
                <a:solidFill>
                  <a:schemeClr val="tx1"/>
                </a:solidFill>
              </a:rPr>
              <a:t>svi zemljišni posjedi prešli su u državno vlasništvo; kasnije ukinuto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samoupravljanje</a:t>
            </a:r>
            <a:r>
              <a:rPr lang="hr-HR" sz="2800" dirty="0">
                <a:solidFill>
                  <a:schemeClr val="tx1"/>
                </a:solidFill>
              </a:rPr>
              <a:t> – radnički savjeti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400" b="0" u="none" baseline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4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en-US" sz="1800" b="0" u="none" baseline="0" dirty="0">
              <a:solidFill>
                <a:schemeClr val="tx1"/>
              </a:solidFill>
              <a:effectLst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472999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 smtClean="0">
                <a:solidFill>
                  <a:schemeClr val="tx1"/>
                </a:solidFill>
              </a:rPr>
              <a:t>     MODERNIZACIJA</a:t>
            </a:r>
            <a:endParaRPr lang="hr-HR" sz="3200" b="1" dirty="0">
              <a:solidFill>
                <a:schemeClr val="tx1"/>
              </a:solidFill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mehanizacija poljoprivrede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porast broja gradskog stanovništva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procvat tercijarnih djelatnosti – razvoj turizma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porast životnog standarda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m</a:t>
            </a:r>
            <a:r>
              <a:rPr lang="hr-HR" sz="3200" b="0" i="0" dirty="0">
                <a:solidFill>
                  <a:schemeClr val="tx1"/>
                </a:solidFill>
              </a:rPr>
              <a:t>asovna kupnja osobnih automobila i kućanskih uređaja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zapošljavanje žena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400" b="0" u="none" baseline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4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en-US" sz="1800" b="0" u="none" baseline="0" dirty="0">
              <a:solidFill>
                <a:schemeClr val="tx1"/>
              </a:solidFill>
              <a:effectLst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011164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 smtClean="0">
                <a:solidFill>
                  <a:schemeClr val="tx1"/>
                </a:solidFill>
              </a:rPr>
              <a:t>     GOSPODARSKA </a:t>
            </a:r>
            <a:r>
              <a:rPr lang="hr-HR" sz="3200" b="1" dirty="0">
                <a:solidFill>
                  <a:schemeClr val="tx1"/>
                </a:solidFill>
              </a:rPr>
              <a:t>KRIZA 80-TIH GODINA XX. STOLJEĆA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prezaduživanje Jugoslavije u inozemstvu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promašene investicije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nestašice određenih proizvoda; nedostatak električne energije i benzina; povećanje nezaposlenosti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pad vrijednosti jugoslavenskog dinara – inflacija –vrhunac 1989.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32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400" b="0" u="none" baseline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4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en-US" sz="1800" b="0" u="none" baseline="0" dirty="0">
              <a:solidFill>
                <a:schemeClr val="tx1"/>
              </a:solidFill>
              <a:effectLst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29134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ica 6">
            <a:extLst>
              <a:ext uri="{FF2B5EF4-FFF2-40B4-BE49-F238E27FC236}">
                <a16:creationId xmlns:a16="http://schemas.microsoft.com/office/drawing/2014/main" xmlns="" id="{A49029EC-E8C8-441C-93CD-B97B8ED4A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6580153"/>
              </p:ext>
            </p:extLst>
          </p:nvPr>
        </p:nvGraphicFramePr>
        <p:xfrm>
          <a:off x="12569" y="4"/>
          <a:ext cx="12179432" cy="685799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089716">
                  <a:extLst>
                    <a:ext uri="{9D8B030D-6E8A-4147-A177-3AD203B41FA5}">
                      <a16:colId xmlns:a16="http://schemas.microsoft.com/office/drawing/2014/main" xmlns="" val="491942537"/>
                    </a:ext>
                  </a:extLst>
                </a:gridCol>
                <a:gridCol w="6089716">
                  <a:extLst>
                    <a:ext uri="{9D8B030D-6E8A-4147-A177-3AD203B41FA5}">
                      <a16:colId xmlns:a16="http://schemas.microsoft.com/office/drawing/2014/main" xmlns="" val="1143670132"/>
                    </a:ext>
                  </a:extLst>
                </a:gridCol>
              </a:tblGrid>
              <a:tr h="266273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POSLJEDICE RATA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Koliko je ljudi poginulo u Drugom svjetskom ratu na području Jugoslavije?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Kakva je bila materijalna šteta? Navedi još neke negativne posljedice rata.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Zašto je zavladala glad? 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Koje su se bolesti proširile nakon rata? Zašto?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Što je UNRRA? Kako je ta organizacija pomagala?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hr-HR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Što je racioniranje? Zašto je uvedeno? Što su 'točkice'?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UKIDANJE PRIVATNOG VLASNIŠTVA I SAMOUPRAVLJANJE 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Što je nacionalizacija? S kojim objašnjenjem su je komunisti provodili?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 kome su nazivane mnoge nacionalizirane tvornice?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Koja je, u gospodarskom smislu, glavna posljedica nacionalizacije?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Koje je oduzeto najviše zemlje agrarnom reformom?  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Tko se najviše protivio </a:t>
                      </a:r>
                      <a:r>
                        <a:rPr lang="hr-HR" sz="16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kolektivizaciji</a:t>
                      </a: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zemlje? 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Što je samoupravljanje, a što radnički savjeti? Što se pokušalo postići uvođenjem samoupravljanja?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Kako je samoupravljanjem ipak postignuto bolje poslovanje tvrtke?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6974075"/>
                  </a:ext>
                </a:extLst>
              </a:tr>
              <a:tr h="41952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hr-H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MODERNIZACIJA 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Koje su promjene uvedene u poljoprivredi?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koji način je povećan broj gradskog stanovništva? Koji energenti su postali dostupni velikoj većini građana?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Zašto je Jugoslavija mogla razvijati turizam, za razliku od ostalih socijalističkih zemalja?  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Što je 'crvena buržoazija'?   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Koji dijelovi Jugoslavije su bili bolje razvijeni od ostalih?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Pronađi koji su automobili bili najpopularniji u vrijeme druge Jugoslavije. Koji novi masovni medij je postao popularan?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Zašto su žene, iako su bile slobodnije nego prije, ipak postale opterećenije?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hr-HR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Iako se u Jugoslaviji živjelo bolje nego u državama istočnog bloka, kamo su se mnogi Hrvati iseljavali kako bi pronašli posao i bolji život?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hr-H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GOSPODARSKA KRIZA 80-TIH GODINA 20. STOLJEĆA</a:t>
                      </a:r>
                      <a:endParaRPr lang="hr-H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Koja je bila negativna posljedica velikih zaduživanja Jugoslavije tijekom 1970-tih i 1980-tih?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Što su bile 'promašene investicije'? Je su li te tvrtke propadale? Koje se 'promašene investicije' ističu iz vremena Jugoslavije?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Koji je bio jedan od glavnih uzroka nestašice robe? Koja roba je nedostajala?  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Kako je država ograničila kupnju goriva?  Što su građani morali predočiti na benzinskim crpkama?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Što je inflacija? Koje su bile njene posljedice? Prikaži jugoslavenski dinar u prezentaciji.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hr-HR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Kada je inflacija u Jugoslaviji bila na vrhuncu?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0294079"/>
                  </a:ext>
                </a:extLst>
              </a:tr>
            </a:tbl>
          </a:graphicData>
        </a:graphic>
      </p:graphicFrame>
      <p:sp>
        <p:nvSpPr>
          <p:cNvPr id="2" name="Dijagram toka: Dokument 1">
            <a:extLst>
              <a:ext uri="{FF2B5EF4-FFF2-40B4-BE49-F238E27FC236}">
                <a16:creationId xmlns:a16="http://schemas.microsoft.com/office/drawing/2014/main" xmlns="" id="{B8DB1134-3978-4780-B519-F869F7257D98}"/>
              </a:ext>
            </a:extLst>
          </p:cNvPr>
          <p:cNvSpPr/>
          <p:nvPr/>
        </p:nvSpPr>
        <p:spPr>
          <a:xfrm rot="164542">
            <a:off x="10842723" y="5907341"/>
            <a:ext cx="1315460" cy="919718"/>
          </a:xfrm>
          <a:custGeom>
            <a:avLst/>
            <a:gdLst>
              <a:gd name="connsiteX0" fmla="*/ 0 w 1315460"/>
              <a:gd name="connsiteY0" fmla="*/ 0 h 919718"/>
              <a:gd name="connsiteX1" fmla="*/ 1315460 w 1315460"/>
              <a:gd name="connsiteY1" fmla="*/ 0 h 919718"/>
              <a:gd name="connsiteX2" fmla="*/ 1315460 w 1315460"/>
              <a:gd name="connsiteY2" fmla="*/ 737562 h 919718"/>
              <a:gd name="connsiteX3" fmla="*/ 0 w 1315460"/>
              <a:gd name="connsiteY3" fmla="*/ 858914 h 919718"/>
              <a:gd name="connsiteX4" fmla="*/ 0 w 1315460"/>
              <a:gd name="connsiteY4" fmla="*/ 0 h 91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460" h="919718" fill="none" extrusionOk="0">
                <a:moveTo>
                  <a:pt x="0" y="0"/>
                </a:moveTo>
                <a:cubicBezTo>
                  <a:pt x="527285" y="-85872"/>
                  <a:pt x="786334" y="72381"/>
                  <a:pt x="1315460" y="0"/>
                </a:cubicBezTo>
                <a:cubicBezTo>
                  <a:pt x="1376989" y="185547"/>
                  <a:pt x="1275875" y="498157"/>
                  <a:pt x="1315460" y="737562"/>
                </a:cubicBezTo>
                <a:cubicBezTo>
                  <a:pt x="692240" y="768191"/>
                  <a:pt x="628873" y="1049860"/>
                  <a:pt x="0" y="858914"/>
                </a:cubicBezTo>
                <a:cubicBezTo>
                  <a:pt x="-72591" y="638823"/>
                  <a:pt x="-21510" y="420541"/>
                  <a:pt x="0" y="0"/>
                </a:cubicBezTo>
                <a:close/>
              </a:path>
              <a:path w="1315460" h="919718" stroke="0" extrusionOk="0">
                <a:moveTo>
                  <a:pt x="0" y="0"/>
                </a:moveTo>
                <a:cubicBezTo>
                  <a:pt x="475917" y="-35205"/>
                  <a:pt x="842180" y="98973"/>
                  <a:pt x="1315460" y="0"/>
                </a:cubicBezTo>
                <a:cubicBezTo>
                  <a:pt x="1327265" y="126502"/>
                  <a:pt x="1281062" y="512173"/>
                  <a:pt x="1315460" y="737562"/>
                </a:cubicBezTo>
                <a:cubicBezTo>
                  <a:pt x="711176" y="739454"/>
                  <a:pt x="620719" y="1058600"/>
                  <a:pt x="0" y="858914"/>
                </a:cubicBezTo>
                <a:cubicBezTo>
                  <a:pt x="22770" y="449757"/>
                  <a:pt x="-54810" y="13419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xmlns="" sd="3187321930">
                  <a:prstGeom prst="flowChartDocumen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Grupni rad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37637385"/>
              </p:ext>
            </p:extLst>
          </p:nvPr>
        </p:nvGraphicFramePr>
        <p:xfrm>
          <a:off x="518473" y="2099869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Posljedice rata</a:t>
            </a:r>
          </a:p>
        </p:txBody>
      </p:sp>
    </p:spTree>
    <p:extLst>
      <p:ext uri="{BB962C8B-B14F-4D97-AF65-F5344CB8AC3E}">
        <p14:creationId xmlns:p14="http://schemas.microsoft.com/office/powerpoint/2010/main" xmlns="" val="22556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59246253"/>
              </p:ext>
            </p:extLst>
          </p:nvPr>
        </p:nvGraphicFramePr>
        <p:xfrm>
          <a:off x="518473" y="1404594"/>
          <a:ext cx="11331019" cy="501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245427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21115083"/>
              </p:ext>
            </p:extLst>
          </p:nvPr>
        </p:nvGraphicFramePr>
        <p:xfrm>
          <a:off x="273377" y="1376313"/>
          <a:ext cx="5081048" cy="4586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869456D-231A-466F-AA7B-FD5185A2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4883" y="1216059"/>
            <a:ext cx="5560342" cy="380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C5D9CFB-40FA-47F5-9C4A-1078D77D9411}"/>
              </a:ext>
            </a:extLst>
          </p:cNvPr>
          <p:cNvSpPr/>
          <p:nvPr/>
        </p:nvSpPr>
        <p:spPr>
          <a:xfrm>
            <a:off x="6194883" y="5102513"/>
            <a:ext cx="5659225" cy="1720392"/>
          </a:xfrm>
          <a:custGeom>
            <a:avLst/>
            <a:gdLst>
              <a:gd name="connsiteX0" fmla="*/ 5659225 w 5659225"/>
              <a:gd name="connsiteY0" fmla="*/ 62657 h 1720392"/>
              <a:gd name="connsiteX1" fmla="*/ 5596568 w 5659225"/>
              <a:gd name="connsiteY1" fmla="*/ 125314 h 1720392"/>
              <a:gd name="connsiteX2" fmla="*/ 5596568 w 5659225"/>
              <a:gd name="connsiteY2" fmla="*/ 62657 h 1720392"/>
              <a:gd name="connsiteX3" fmla="*/ 5565240 w 5659225"/>
              <a:gd name="connsiteY3" fmla="*/ 93985 h 1720392"/>
              <a:gd name="connsiteX4" fmla="*/ 5533912 w 5659225"/>
              <a:gd name="connsiteY4" fmla="*/ 62657 h 1720392"/>
              <a:gd name="connsiteX5" fmla="*/ 5533912 w 5659225"/>
              <a:gd name="connsiteY5" fmla="*/ 125313 h 1720392"/>
              <a:gd name="connsiteX6" fmla="*/ 5014143 w 5659225"/>
              <a:gd name="connsiteY6" fmla="*/ 125313 h 1720392"/>
              <a:gd name="connsiteX7" fmla="*/ 4330236 w 5659225"/>
              <a:gd name="connsiteY7" fmla="*/ 125313 h 1720392"/>
              <a:gd name="connsiteX8" fmla="*/ 3810467 w 5659225"/>
              <a:gd name="connsiteY8" fmla="*/ 125313 h 1720392"/>
              <a:gd name="connsiteX9" fmla="*/ 3126560 w 5659225"/>
              <a:gd name="connsiteY9" fmla="*/ 125313 h 1720392"/>
              <a:gd name="connsiteX10" fmla="*/ 2333228 w 5659225"/>
              <a:gd name="connsiteY10" fmla="*/ 125313 h 1720392"/>
              <a:gd name="connsiteX11" fmla="*/ 1649321 w 5659225"/>
              <a:gd name="connsiteY11" fmla="*/ 125313 h 1720392"/>
              <a:gd name="connsiteX12" fmla="*/ 855989 w 5659225"/>
              <a:gd name="connsiteY12" fmla="*/ 125313 h 1720392"/>
              <a:gd name="connsiteX13" fmla="*/ 62657 w 5659225"/>
              <a:gd name="connsiteY13" fmla="*/ 125313 h 1720392"/>
              <a:gd name="connsiteX14" fmla="*/ 0 w 5659225"/>
              <a:gd name="connsiteY14" fmla="*/ 187970 h 1720392"/>
              <a:gd name="connsiteX15" fmla="*/ 0 w 5659225"/>
              <a:gd name="connsiteY15" fmla="*/ 677892 h 1720392"/>
              <a:gd name="connsiteX16" fmla="*/ 0 w 5659225"/>
              <a:gd name="connsiteY16" fmla="*/ 1197209 h 1720392"/>
              <a:gd name="connsiteX17" fmla="*/ 0 w 5659225"/>
              <a:gd name="connsiteY17" fmla="*/ 1657735 h 1720392"/>
              <a:gd name="connsiteX18" fmla="*/ 62657 w 5659225"/>
              <a:gd name="connsiteY18" fmla="*/ 1720392 h 1720392"/>
              <a:gd name="connsiteX19" fmla="*/ 125314 w 5659225"/>
              <a:gd name="connsiteY19" fmla="*/ 1657735 h 1720392"/>
              <a:gd name="connsiteX20" fmla="*/ 125313 w 5659225"/>
              <a:gd name="connsiteY20" fmla="*/ 1595079 h 1720392"/>
              <a:gd name="connsiteX21" fmla="*/ 645082 w 5659225"/>
              <a:gd name="connsiteY21" fmla="*/ 1595079 h 1720392"/>
              <a:gd name="connsiteX22" fmla="*/ 1328989 w 5659225"/>
              <a:gd name="connsiteY22" fmla="*/ 1595079 h 1720392"/>
              <a:gd name="connsiteX23" fmla="*/ 1848758 w 5659225"/>
              <a:gd name="connsiteY23" fmla="*/ 1595079 h 1720392"/>
              <a:gd name="connsiteX24" fmla="*/ 2642090 w 5659225"/>
              <a:gd name="connsiteY24" fmla="*/ 1595079 h 1720392"/>
              <a:gd name="connsiteX25" fmla="*/ 3435422 w 5659225"/>
              <a:gd name="connsiteY25" fmla="*/ 1595079 h 1720392"/>
              <a:gd name="connsiteX26" fmla="*/ 4064617 w 5659225"/>
              <a:gd name="connsiteY26" fmla="*/ 1595079 h 1720392"/>
              <a:gd name="connsiteX27" fmla="*/ 4584386 w 5659225"/>
              <a:gd name="connsiteY27" fmla="*/ 1595079 h 1720392"/>
              <a:gd name="connsiteX28" fmla="*/ 5596568 w 5659225"/>
              <a:gd name="connsiteY28" fmla="*/ 1595079 h 1720392"/>
              <a:gd name="connsiteX29" fmla="*/ 5659225 w 5659225"/>
              <a:gd name="connsiteY29" fmla="*/ 1532422 h 1720392"/>
              <a:gd name="connsiteX30" fmla="*/ 5659225 w 5659225"/>
              <a:gd name="connsiteY30" fmla="*/ 1071896 h 1720392"/>
              <a:gd name="connsiteX31" fmla="*/ 5659225 w 5659225"/>
              <a:gd name="connsiteY31" fmla="*/ 611369 h 1720392"/>
              <a:gd name="connsiteX32" fmla="*/ 5659225 w 5659225"/>
              <a:gd name="connsiteY32" fmla="*/ 62657 h 1720392"/>
              <a:gd name="connsiteX33" fmla="*/ 62657 w 5659225"/>
              <a:gd name="connsiteY33" fmla="*/ 250627 h 1720392"/>
              <a:gd name="connsiteX34" fmla="*/ 125314 w 5659225"/>
              <a:gd name="connsiteY34" fmla="*/ 187970 h 1720392"/>
              <a:gd name="connsiteX35" fmla="*/ 93986 w 5659225"/>
              <a:gd name="connsiteY35" fmla="*/ 156642 h 1720392"/>
              <a:gd name="connsiteX36" fmla="*/ 62658 w 5659225"/>
              <a:gd name="connsiteY36" fmla="*/ 187970 h 1720392"/>
              <a:gd name="connsiteX37" fmla="*/ 62657 w 5659225"/>
              <a:gd name="connsiteY37" fmla="*/ 250627 h 1720392"/>
              <a:gd name="connsiteX0" fmla="*/ 62657 w 5659225"/>
              <a:gd name="connsiteY0" fmla="*/ 250627 h 1720392"/>
              <a:gd name="connsiteX1" fmla="*/ 125314 w 5659225"/>
              <a:gd name="connsiteY1" fmla="*/ 187970 h 1720392"/>
              <a:gd name="connsiteX2" fmla="*/ 93986 w 5659225"/>
              <a:gd name="connsiteY2" fmla="*/ 156642 h 1720392"/>
              <a:gd name="connsiteX3" fmla="*/ 62658 w 5659225"/>
              <a:gd name="connsiteY3" fmla="*/ 187970 h 1720392"/>
              <a:gd name="connsiteX4" fmla="*/ 62657 w 5659225"/>
              <a:gd name="connsiteY4" fmla="*/ 250627 h 1720392"/>
              <a:gd name="connsiteX5" fmla="*/ 5596568 w 5659225"/>
              <a:gd name="connsiteY5" fmla="*/ 125313 h 1720392"/>
              <a:gd name="connsiteX6" fmla="*/ 5659225 w 5659225"/>
              <a:gd name="connsiteY6" fmla="*/ 62656 h 1720392"/>
              <a:gd name="connsiteX7" fmla="*/ 5596568 w 5659225"/>
              <a:gd name="connsiteY7" fmla="*/ -1 h 1720392"/>
              <a:gd name="connsiteX8" fmla="*/ 5533911 w 5659225"/>
              <a:gd name="connsiteY8" fmla="*/ 62656 h 1720392"/>
              <a:gd name="connsiteX9" fmla="*/ 5565239 w 5659225"/>
              <a:gd name="connsiteY9" fmla="*/ 93984 h 1720392"/>
              <a:gd name="connsiteX10" fmla="*/ 5596567 w 5659225"/>
              <a:gd name="connsiteY10" fmla="*/ 62656 h 1720392"/>
              <a:gd name="connsiteX11" fmla="*/ 5596568 w 5659225"/>
              <a:gd name="connsiteY11" fmla="*/ 125313 h 1720392"/>
              <a:gd name="connsiteX0" fmla="*/ 0 w 5659225"/>
              <a:gd name="connsiteY0" fmla="*/ 187970 h 1720392"/>
              <a:gd name="connsiteX1" fmla="*/ 62657 w 5659225"/>
              <a:gd name="connsiteY1" fmla="*/ 125313 h 1720392"/>
              <a:gd name="connsiteX2" fmla="*/ 801276 w 5659225"/>
              <a:gd name="connsiteY2" fmla="*/ 125313 h 1720392"/>
              <a:gd name="connsiteX3" fmla="*/ 1375758 w 5659225"/>
              <a:gd name="connsiteY3" fmla="*/ 125313 h 1720392"/>
              <a:gd name="connsiteX4" fmla="*/ 2059665 w 5659225"/>
              <a:gd name="connsiteY4" fmla="*/ 125313 h 1720392"/>
              <a:gd name="connsiteX5" fmla="*/ 2579434 w 5659225"/>
              <a:gd name="connsiteY5" fmla="*/ 125313 h 1720392"/>
              <a:gd name="connsiteX6" fmla="*/ 3318054 w 5659225"/>
              <a:gd name="connsiteY6" fmla="*/ 125313 h 1720392"/>
              <a:gd name="connsiteX7" fmla="*/ 3947248 w 5659225"/>
              <a:gd name="connsiteY7" fmla="*/ 125313 h 1720392"/>
              <a:gd name="connsiteX8" fmla="*/ 4576442 w 5659225"/>
              <a:gd name="connsiteY8" fmla="*/ 125313 h 1720392"/>
              <a:gd name="connsiteX9" fmla="*/ 5533912 w 5659225"/>
              <a:gd name="connsiteY9" fmla="*/ 125313 h 1720392"/>
              <a:gd name="connsiteX10" fmla="*/ 5533912 w 5659225"/>
              <a:gd name="connsiteY10" fmla="*/ 62657 h 1720392"/>
              <a:gd name="connsiteX11" fmla="*/ 5596569 w 5659225"/>
              <a:gd name="connsiteY11" fmla="*/ 0 h 1720392"/>
              <a:gd name="connsiteX12" fmla="*/ 5659226 w 5659225"/>
              <a:gd name="connsiteY12" fmla="*/ 62657 h 1720392"/>
              <a:gd name="connsiteX13" fmla="*/ 5659225 w 5659225"/>
              <a:gd name="connsiteY13" fmla="*/ 1532422 h 1720392"/>
              <a:gd name="connsiteX14" fmla="*/ 5596568 w 5659225"/>
              <a:gd name="connsiteY14" fmla="*/ 1595079 h 1720392"/>
              <a:gd name="connsiteX15" fmla="*/ 4912661 w 5659225"/>
              <a:gd name="connsiteY15" fmla="*/ 1595079 h 1720392"/>
              <a:gd name="connsiteX16" fmla="*/ 4174042 w 5659225"/>
              <a:gd name="connsiteY16" fmla="*/ 1595079 h 1720392"/>
              <a:gd name="connsiteX17" fmla="*/ 3490135 w 5659225"/>
              <a:gd name="connsiteY17" fmla="*/ 1595079 h 1720392"/>
              <a:gd name="connsiteX18" fmla="*/ 2860941 w 5659225"/>
              <a:gd name="connsiteY18" fmla="*/ 1595079 h 1720392"/>
              <a:gd name="connsiteX19" fmla="*/ 2122321 w 5659225"/>
              <a:gd name="connsiteY19" fmla="*/ 1595079 h 1720392"/>
              <a:gd name="connsiteX20" fmla="*/ 1438414 w 5659225"/>
              <a:gd name="connsiteY20" fmla="*/ 1595079 h 1720392"/>
              <a:gd name="connsiteX21" fmla="*/ 125313 w 5659225"/>
              <a:gd name="connsiteY21" fmla="*/ 1595079 h 1720392"/>
              <a:gd name="connsiteX22" fmla="*/ 125313 w 5659225"/>
              <a:gd name="connsiteY22" fmla="*/ 1657735 h 1720392"/>
              <a:gd name="connsiteX23" fmla="*/ 62656 w 5659225"/>
              <a:gd name="connsiteY23" fmla="*/ 1720392 h 1720392"/>
              <a:gd name="connsiteX24" fmla="*/ -1 w 5659225"/>
              <a:gd name="connsiteY24" fmla="*/ 1657735 h 1720392"/>
              <a:gd name="connsiteX25" fmla="*/ 0 w 5659225"/>
              <a:gd name="connsiteY25" fmla="*/ 187970 h 1720392"/>
              <a:gd name="connsiteX26" fmla="*/ 5533912 w 5659225"/>
              <a:gd name="connsiteY26" fmla="*/ 125313 h 1720392"/>
              <a:gd name="connsiteX27" fmla="*/ 5596568 w 5659225"/>
              <a:gd name="connsiteY27" fmla="*/ 125313 h 1720392"/>
              <a:gd name="connsiteX28" fmla="*/ 5659225 w 5659225"/>
              <a:gd name="connsiteY28" fmla="*/ 62656 h 1720392"/>
              <a:gd name="connsiteX29" fmla="*/ 5596568 w 5659225"/>
              <a:gd name="connsiteY29" fmla="*/ 125313 h 1720392"/>
              <a:gd name="connsiteX30" fmla="*/ 5596568 w 5659225"/>
              <a:gd name="connsiteY30" fmla="*/ 62657 h 1720392"/>
              <a:gd name="connsiteX31" fmla="*/ 5565240 w 5659225"/>
              <a:gd name="connsiteY31" fmla="*/ 93985 h 1720392"/>
              <a:gd name="connsiteX32" fmla="*/ 5533912 w 5659225"/>
              <a:gd name="connsiteY32" fmla="*/ 62657 h 1720392"/>
              <a:gd name="connsiteX33" fmla="*/ 62657 w 5659225"/>
              <a:gd name="connsiteY33" fmla="*/ 250627 h 1720392"/>
              <a:gd name="connsiteX34" fmla="*/ 62657 w 5659225"/>
              <a:gd name="connsiteY34" fmla="*/ 187970 h 1720392"/>
              <a:gd name="connsiteX35" fmla="*/ 93985 w 5659225"/>
              <a:gd name="connsiteY35" fmla="*/ 156642 h 1720392"/>
              <a:gd name="connsiteX36" fmla="*/ 125313 w 5659225"/>
              <a:gd name="connsiteY36" fmla="*/ 187970 h 1720392"/>
              <a:gd name="connsiteX37" fmla="*/ 62656 w 5659225"/>
              <a:gd name="connsiteY37" fmla="*/ 250627 h 1720392"/>
              <a:gd name="connsiteX38" fmla="*/ -1 w 5659225"/>
              <a:gd name="connsiteY38" fmla="*/ 187970 h 1720392"/>
              <a:gd name="connsiteX39" fmla="*/ 125313 w 5659225"/>
              <a:gd name="connsiteY39" fmla="*/ 187970 h 1720392"/>
              <a:gd name="connsiteX40" fmla="*/ 125313 w 5659225"/>
              <a:gd name="connsiteY40" fmla="*/ 628864 h 1720392"/>
              <a:gd name="connsiteX41" fmla="*/ 125313 w 5659225"/>
              <a:gd name="connsiteY41" fmla="*/ 1083829 h 1720392"/>
              <a:gd name="connsiteX42" fmla="*/ 125313 w 5659225"/>
              <a:gd name="connsiteY42" fmla="*/ 1595079 h 172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659225" h="1720392" stroke="0" extrusionOk="0">
                <a:moveTo>
                  <a:pt x="5659225" y="62657"/>
                </a:moveTo>
                <a:cubicBezTo>
                  <a:pt x="5635866" y="82801"/>
                  <a:pt x="5612662" y="112167"/>
                  <a:pt x="5596568" y="125314"/>
                </a:cubicBezTo>
                <a:cubicBezTo>
                  <a:pt x="5593676" y="100265"/>
                  <a:pt x="5597855" y="92093"/>
                  <a:pt x="5596568" y="62657"/>
                </a:cubicBezTo>
                <a:cubicBezTo>
                  <a:pt x="5598449" y="82360"/>
                  <a:pt x="5580803" y="97175"/>
                  <a:pt x="5565240" y="93985"/>
                </a:cubicBezTo>
                <a:cubicBezTo>
                  <a:pt x="5549744" y="97552"/>
                  <a:pt x="5532023" y="80065"/>
                  <a:pt x="5533912" y="62657"/>
                </a:cubicBezTo>
                <a:cubicBezTo>
                  <a:pt x="5533386" y="90651"/>
                  <a:pt x="5530821" y="98476"/>
                  <a:pt x="5533912" y="125313"/>
                </a:cubicBezTo>
                <a:cubicBezTo>
                  <a:pt x="5298942" y="113800"/>
                  <a:pt x="5158582" y="131994"/>
                  <a:pt x="5014143" y="125313"/>
                </a:cubicBezTo>
                <a:cubicBezTo>
                  <a:pt x="4869704" y="118632"/>
                  <a:pt x="4541806" y="93886"/>
                  <a:pt x="4330236" y="125313"/>
                </a:cubicBezTo>
                <a:cubicBezTo>
                  <a:pt x="4118666" y="156740"/>
                  <a:pt x="4051624" y="118968"/>
                  <a:pt x="3810467" y="125313"/>
                </a:cubicBezTo>
                <a:cubicBezTo>
                  <a:pt x="3569310" y="131658"/>
                  <a:pt x="3346130" y="139854"/>
                  <a:pt x="3126560" y="125313"/>
                </a:cubicBezTo>
                <a:cubicBezTo>
                  <a:pt x="2906990" y="110772"/>
                  <a:pt x="2571335" y="86921"/>
                  <a:pt x="2333228" y="125313"/>
                </a:cubicBezTo>
                <a:cubicBezTo>
                  <a:pt x="2095121" y="163705"/>
                  <a:pt x="1960559" y="108760"/>
                  <a:pt x="1649321" y="125313"/>
                </a:cubicBezTo>
                <a:cubicBezTo>
                  <a:pt x="1338083" y="141866"/>
                  <a:pt x="1164826" y="86413"/>
                  <a:pt x="855989" y="125313"/>
                </a:cubicBezTo>
                <a:cubicBezTo>
                  <a:pt x="547152" y="164213"/>
                  <a:pt x="307940" y="98525"/>
                  <a:pt x="62657" y="125313"/>
                </a:cubicBezTo>
                <a:cubicBezTo>
                  <a:pt x="28278" y="126185"/>
                  <a:pt x="-3665" y="150103"/>
                  <a:pt x="0" y="187970"/>
                </a:cubicBezTo>
                <a:cubicBezTo>
                  <a:pt x="-13463" y="421420"/>
                  <a:pt x="13731" y="506419"/>
                  <a:pt x="0" y="677892"/>
                </a:cubicBezTo>
                <a:cubicBezTo>
                  <a:pt x="-13731" y="849365"/>
                  <a:pt x="24898" y="994596"/>
                  <a:pt x="0" y="1197209"/>
                </a:cubicBezTo>
                <a:cubicBezTo>
                  <a:pt x="-24898" y="1399822"/>
                  <a:pt x="-11719" y="1557457"/>
                  <a:pt x="0" y="1657735"/>
                </a:cubicBezTo>
                <a:cubicBezTo>
                  <a:pt x="996" y="1686558"/>
                  <a:pt x="30483" y="1726396"/>
                  <a:pt x="62657" y="1720392"/>
                </a:cubicBezTo>
                <a:cubicBezTo>
                  <a:pt x="103925" y="1725024"/>
                  <a:pt x="125633" y="1689276"/>
                  <a:pt x="125314" y="1657735"/>
                </a:cubicBezTo>
                <a:cubicBezTo>
                  <a:pt x="121666" y="1637427"/>
                  <a:pt x="127426" y="1616029"/>
                  <a:pt x="125313" y="1595079"/>
                </a:cubicBezTo>
                <a:cubicBezTo>
                  <a:pt x="273370" y="1589314"/>
                  <a:pt x="456998" y="1581784"/>
                  <a:pt x="645082" y="1595079"/>
                </a:cubicBezTo>
                <a:cubicBezTo>
                  <a:pt x="833166" y="1608374"/>
                  <a:pt x="1158478" y="1574915"/>
                  <a:pt x="1328989" y="1595079"/>
                </a:cubicBezTo>
                <a:cubicBezTo>
                  <a:pt x="1499500" y="1615243"/>
                  <a:pt x="1623525" y="1595059"/>
                  <a:pt x="1848758" y="1595079"/>
                </a:cubicBezTo>
                <a:cubicBezTo>
                  <a:pt x="2073991" y="1595099"/>
                  <a:pt x="2303716" y="1633215"/>
                  <a:pt x="2642090" y="1595079"/>
                </a:cubicBezTo>
                <a:cubicBezTo>
                  <a:pt x="2980464" y="1556943"/>
                  <a:pt x="3186759" y="1606451"/>
                  <a:pt x="3435422" y="1595079"/>
                </a:cubicBezTo>
                <a:cubicBezTo>
                  <a:pt x="3684085" y="1583707"/>
                  <a:pt x="3902775" y="1597146"/>
                  <a:pt x="4064617" y="1595079"/>
                </a:cubicBezTo>
                <a:cubicBezTo>
                  <a:pt x="4226459" y="1593012"/>
                  <a:pt x="4387450" y="1591315"/>
                  <a:pt x="4584386" y="1595079"/>
                </a:cubicBezTo>
                <a:cubicBezTo>
                  <a:pt x="4781322" y="1598843"/>
                  <a:pt x="5245879" y="1607798"/>
                  <a:pt x="5596568" y="1595079"/>
                </a:cubicBezTo>
                <a:cubicBezTo>
                  <a:pt x="5631454" y="1591777"/>
                  <a:pt x="5662777" y="1571510"/>
                  <a:pt x="5659225" y="1532422"/>
                </a:cubicBezTo>
                <a:cubicBezTo>
                  <a:pt x="5653054" y="1381508"/>
                  <a:pt x="5642949" y="1198721"/>
                  <a:pt x="5659225" y="1071896"/>
                </a:cubicBezTo>
                <a:cubicBezTo>
                  <a:pt x="5675501" y="945071"/>
                  <a:pt x="5672036" y="819954"/>
                  <a:pt x="5659225" y="611369"/>
                </a:cubicBezTo>
                <a:cubicBezTo>
                  <a:pt x="5646414" y="402784"/>
                  <a:pt x="5657895" y="212967"/>
                  <a:pt x="5659225" y="62657"/>
                </a:cubicBezTo>
                <a:close/>
                <a:moveTo>
                  <a:pt x="62657" y="250627"/>
                </a:moveTo>
                <a:cubicBezTo>
                  <a:pt x="97740" y="247843"/>
                  <a:pt x="120154" y="219445"/>
                  <a:pt x="125314" y="187970"/>
                </a:cubicBezTo>
                <a:cubicBezTo>
                  <a:pt x="121043" y="170401"/>
                  <a:pt x="110324" y="154821"/>
                  <a:pt x="93986" y="156642"/>
                </a:cubicBezTo>
                <a:cubicBezTo>
                  <a:pt x="77634" y="157232"/>
                  <a:pt x="64178" y="168535"/>
                  <a:pt x="62658" y="187970"/>
                </a:cubicBezTo>
                <a:cubicBezTo>
                  <a:pt x="58778" y="208471"/>
                  <a:pt x="64192" y="234474"/>
                  <a:pt x="62657" y="250627"/>
                </a:cubicBezTo>
                <a:close/>
              </a:path>
              <a:path w="5659225" h="1720392" fill="darkenLess" stroke="0" extrusionOk="0">
                <a:moveTo>
                  <a:pt x="62657" y="250627"/>
                </a:moveTo>
                <a:cubicBezTo>
                  <a:pt x="98086" y="250294"/>
                  <a:pt x="126589" y="222328"/>
                  <a:pt x="125314" y="187970"/>
                </a:cubicBezTo>
                <a:cubicBezTo>
                  <a:pt x="124839" y="169509"/>
                  <a:pt x="113033" y="154643"/>
                  <a:pt x="93986" y="156642"/>
                </a:cubicBezTo>
                <a:cubicBezTo>
                  <a:pt x="77379" y="155938"/>
                  <a:pt x="62226" y="171788"/>
                  <a:pt x="62658" y="187970"/>
                </a:cubicBezTo>
                <a:cubicBezTo>
                  <a:pt x="63071" y="206091"/>
                  <a:pt x="58838" y="230943"/>
                  <a:pt x="62657" y="250627"/>
                </a:cubicBezTo>
                <a:close/>
                <a:moveTo>
                  <a:pt x="5596568" y="125313"/>
                </a:moveTo>
                <a:cubicBezTo>
                  <a:pt x="5628849" y="123632"/>
                  <a:pt x="5661148" y="101132"/>
                  <a:pt x="5659225" y="62656"/>
                </a:cubicBezTo>
                <a:cubicBezTo>
                  <a:pt x="5659040" y="30051"/>
                  <a:pt x="5626915" y="-2817"/>
                  <a:pt x="5596568" y="-1"/>
                </a:cubicBezTo>
                <a:cubicBezTo>
                  <a:pt x="5563470" y="7006"/>
                  <a:pt x="5529986" y="29469"/>
                  <a:pt x="5533911" y="62656"/>
                </a:cubicBezTo>
                <a:cubicBezTo>
                  <a:pt x="5535674" y="83824"/>
                  <a:pt x="5550097" y="94424"/>
                  <a:pt x="5565239" y="93984"/>
                </a:cubicBezTo>
                <a:cubicBezTo>
                  <a:pt x="5582588" y="94579"/>
                  <a:pt x="5596751" y="82930"/>
                  <a:pt x="5596567" y="62656"/>
                </a:cubicBezTo>
                <a:cubicBezTo>
                  <a:pt x="5595240" y="84991"/>
                  <a:pt x="5597567" y="105656"/>
                  <a:pt x="5596568" y="125313"/>
                </a:cubicBezTo>
                <a:close/>
              </a:path>
              <a:path w="5659225" h="1720392" fill="none" extrusionOk="0">
                <a:moveTo>
                  <a:pt x="0" y="187970"/>
                </a:moveTo>
                <a:cubicBezTo>
                  <a:pt x="-331" y="154490"/>
                  <a:pt x="27843" y="126168"/>
                  <a:pt x="62657" y="125313"/>
                </a:cubicBezTo>
                <a:cubicBezTo>
                  <a:pt x="305766" y="129008"/>
                  <a:pt x="483680" y="100768"/>
                  <a:pt x="801276" y="125313"/>
                </a:cubicBezTo>
                <a:cubicBezTo>
                  <a:pt x="1118872" y="149858"/>
                  <a:pt x="1098658" y="105817"/>
                  <a:pt x="1375758" y="125313"/>
                </a:cubicBezTo>
                <a:cubicBezTo>
                  <a:pt x="1652858" y="144809"/>
                  <a:pt x="1880135" y="100768"/>
                  <a:pt x="2059665" y="125313"/>
                </a:cubicBezTo>
                <a:cubicBezTo>
                  <a:pt x="2239195" y="149858"/>
                  <a:pt x="2372243" y="150548"/>
                  <a:pt x="2579434" y="125313"/>
                </a:cubicBezTo>
                <a:cubicBezTo>
                  <a:pt x="2786625" y="100078"/>
                  <a:pt x="3108442" y="161166"/>
                  <a:pt x="3318054" y="125313"/>
                </a:cubicBezTo>
                <a:cubicBezTo>
                  <a:pt x="3527666" y="89460"/>
                  <a:pt x="3676614" y="99191"/>
                  <a:pt x="3947248" y="125313"/>
                </a:cubicBezTo>
                <a:cubicBezTo>
                  <a:pt x="4217882" y="151435"/>
                  <a:pt x="4311663" y="113969"/>
                  <a:pt x="4576442" y="125313"/>
                </a:cubicBezTo>
                <a:cubicBezTo>
                  <a:pt x="4841221" y="136657"/>
                  <a:pt x="5291234" y="83407"/>
                  <a:pt x="5533912" y="125313"/>
                </a:cubicBezTo>
                <a:cubicBezTo>
                  <a:pt x="5534038" y="108656"/>
                  <a:pt x="5533026" y="80367"/>
                  <a:pt x="5533912" y="62657"/>
                </a:cubicBezTo>
                <a:cubicBezTo>
                  <a:pt x="5534353" y="28867"/>
                  <a:pt x="5563193" y="-2430"/>
                  <a:pt x="5596569" y="0"/>
                </a:cubicBezTo>
                <a:cubicBezTo>
                  <a:pt x="5626150" y="2418"/>
                  <a:pt x="5657608" y="25595"/>
                  <a:pt x="5659226" y="62657"/>
                </a:cubicBezTo>
                <a:cubicBezTo>
                  <a:pt x="5656718" y="629063"/>
                  <a:pt x="5704602" y="1050665"/>
                  <a:pt x="5659225" y="1532422"/>
                </a:cubicBezTo>
                <a:cubicBezTo>
                  <a:pt x="5661396" y="1565464"/>
                  <a:pt x="5630572" y="1598217"/>
                  <a:pt x="5596568" y="1595079"/>
                </a:cubicBezTo>
                <a:cubicBezTo>
                  <a:pt x="5293158" y="1618149"/>
                  <a:pt x="5248975" y="1610735"/>
                  <a:pt x="4912661" y="1595079"/>
                </a:cubicBezTo>
                <a:cubicBezTo>
                  <a:pt x="4576347" y="1579423"/>
                  <a:pt x="4510358" y="1582677"/>
                  <a:pt x="4174042" y="1595079"/>
                </a:cubicBezTo>
                <a:cubicBezTo>
                  <a:pt x="3837726" y="1607481"/>
                  <a:pt x="3744823" y="1562620"/>
                  <a:pt x="3490135" y="1595079"/>
                </a:cubicBezTo>
                <a:cubicBezTo>
                  <a:pt x="3235447" y="1627538"/>
                  <a:pt x="3132029" y="1610289"/>
                  <a:pt x="2860941" y="1595079"/>
                </a:cubicBezTo>
                <a:cubicBezTo>
                  <a:pt x="2589853" y="1579869"/>
                  <a:pt x="2394671" y="1568005"/>
                  <a:pt x="2122321" y="1595079"/>
                </a:cubicBezTo>
                <a:cubicBezTo>
                  <a:pt x="1849971" y="1622153"/>
                  <a:pt x="1744492" y="1606010"/>
                  <a:pt x="1438414" y="1595079"/>
                </a:cubicBezTo>
                <a:cubicBezTo>
                  <a:pt x="1132336" y="1584148"/>
                  <a:pt x="625977" y="1650891"/>
                  <a:pt x="125313" y="1595079"/>
                </a:cubicBezTo>
                <a:cubicBezTo>
                  <a:pt x="127838" y="1626210"/>
                  <a:pt x="127973" y="1639166"/>
                  <a:pt x="125313" y="1657735"/>
                </a:cubicBezTo>
                <a:cubicBezTo>
                  <a:pt x="122759" y="1698095"/>
                  <a:pt x="105119" y="1720026"/>
                  <a:pt x="62656" y="1720392"/>
                </a:cubicBezTo>
                <a:cubicBezTo>
                  <a:pt x="24111" y="1719075"/>
                  <a:pt x="-1626" y="1693041"/>
                  <a:pt x="-1" y="1657735"/>
                </a:cubicBezTo>
                <a:cubicBezTo>
                  <a:pt x="-59159" y="1115863"/>
                  <a:pt x="-18939" y="735256"/>
                  <a:pt x="0" y="187970"/>
                </a:cubicBezTo>
                <a:close/>
                <a:moveTo>
                  <a:pt x="5533912" y="125313"/>
                </a:moveTo>
                <a:cubicBezTo>
                  <a:pt x="5564514" y="124932"/>
                  <a:pt x="5580702" y="122802"/>
                  <a:pt x="5596568" y="125313"/>
                </a:cubicBezTo>
                <a:cubicBezTo>
                  <a:pt x="5636056" y="127710"/>
                  <a:pt x="5654168" y="93460"/>
                  <a:pt x="5659225" y="62656"/>
                </a:cubicBezTo>
                <a:moveTo>
                  <a:pt x="5596568" y="125313"/>
                </a:moveTo>
                <a:cubicBezTo>
                  <a:pt x="5593466" y="100638"/>
                  <a:pt x="5594737" y="78344"/>
                  <a:pt x="5596568" y="62657"/>
                </a:cubicBezTo>
                <a:cubicBezTo>
                  <a:pt x="5596963" y="80168"/>
                  <a:pt x="5580477" y="97140"/>
                  <a:pt x="5565240" y="93985"/>
                </a:cubicBezTo>
                <a:cubicBezTo>
                  <a:pt x="5546883" y="96007"/>
                  <a:pt x="5531987" y="77405"/>
                  <a:pt x="5533912" y="62657"/>
                </a:cubicBezTo>
                <a:moveTo>
                  <a:pt x="62657" y="250627"/>
                </a:moveTo>
                <a:cubicBezTo>
                  <a:pt x="64525" y="225412"/>
                  <a:pt x="63192" y="205489"/>
                  <a:pt x="62657" y="187970"/>
                </a:cubicBezTo>
                <a:cubicBezTo>
                  <a:pt x="63493" y="174143"/>
                  <a:pt x="80901" y="155806"/>
                  <a:pt x="93985" y="156642"/>
                </a:cubicBezTo>
                <a:cubicBezTo>
                  <a:pt x="111687" y="157333"/>
                  <a:pt x="124850" y="167725"/>
                  <a:pt x="125313" y="187970"/>
                </a:cubicBezTo>
                <a:cubicBezTo>
                  <a:pt x="126185" y="214170"/>
                  <a:pt x="98454" y="248406"/>
                  <a:pt x="62656" y="250627"/>
                </a:cubicBezTo>
                <a:cubicBezTo>
                  <a:pt x="22235" y="251209"/>
                  <a:pt x="3767" y="227612"/>
                  <a:pt x="-1" y="187970"/>
                </a:cubicBezTo>
                <a:moveTo>
                  <a:pt x="125313" y="187970"/>
                </a:moveTo>
                <a:cubicBezTo>
                  <a:pt x="106752" y="353157"/>
                  <a:pt x="120602" y="427177"/>
                  <a:pt x="125313" y="628864"/>
                </a:cubicBezTo>
                <a:cubicBezTo>
                  <a:pt x="130024" y="830551"/>
                  <a:pt x="132226" y="938400"/>
                  <a:pt x="125313" y="1083829"/>
                </a:cubicBezTo>
                <a:cubicBezTo>
                  <a:pt x="118400" y="1229258"/>
                  <a:pt x="103903" y="1360174"/>
                  <a:pt x="125313" y="1595079"/>
                </a:cubicBezTo>
              </a:path>
              <a:path w="5659225" h="1720392" fill="none" stroke="0" extrusionOk="0">
                <a:moveTo>
                  <a:pt x="0" y="187970"/>
                </a:moveTo>
                <a:cubicBezTo>
                  <a:pt x="-6448" y="153227"/>
                  <a:pt x="21526" y="130712"/>
                  <a:pt x="62657" y="125313"/>
                </a:cubicBezTo>
                <a:cubicBezTo>
                  <a:pt x="328400" y="120366"/>
                  <a:pt x="473813" y="138921"/>
                  <a:pt x="801276" y="125313"/>
                </a:cubicBezTo>
                <a:cubicBezTo>
                  <a:pt x="1128739" y="111705"/>
                  <a:pt x="1212064" y="127295"/>
                  <a:pt x="1539896" y="125313"/>
                </a:cubicBezTo>
                <a:cubicBezTo>
                  <a:pt x="1867728" y="123331"/>
                  <a:pt x="1982894" y="124290"/>
                  <a:pt x="2333228" y="125313"/>
                </a:cubicBezTo>
                <a:cubicBezTo>
                  <a:pt x="2683562" y="126336"/>
                  <a:pt x="2775803" y="144428"/>
                  <a:pt x="3017135" y="125313"/>
                </a:cubicBezTo>
                <a:cubicBezTo>
                  <a:pt x="3258467" y="106198"/>
                  <a:pt x="3476300" y="137442"/>
                  <a:pt x="3810467" y="125313"/>
                </a:cubicBezTo>
                <a:cubicBezTo>
                  <a:pt x="4144634" y="113184"/>
                  <a:pt x="4176349" y="124849"/>
                  <a:pt x="4439661" y="125313"/>
                </a:cubicBezTo>
                <a:cubicBezTo>
                  <a:pt x="4702973" y="125777"/>
                  <a:pt x="4988972" y="124741"/>
                  <a:pt x="5533912" y="125313"/>
                </a:cubicBezTo>
                <a:cubicBezTo>
                  <a:pt x="5532648" y="101856"/>
                  <a:pt x="5530986" y="77938"/>
                  <a:pt x="5533912" y="62657"/>
                </a:cubicBezTo>
                <a:cubicBezTo>
                  <a:pt x="5535022" y="28040"/>
                  <a:pt x="5553990" y="-1600"/>
                  <a:pt x="5596569" y="0"/>
                </a:cubicBezTo>
                <a:cubicBezTo>
                  <a:pt x="5632943" y="-3095"/>
                  <a:pt x="5657717" y="20273"/>
                  <a:pt x="5659226" y="62657"/>
                </a:cubicBezTo>
                <a:cubicBezTo>
                  <a:pt x="5643452" y="511355"/>
                  <a:pt x="5725645" y="1071268"/>
                  <a:pt x="5659225" y="1532422"/>
                </a:cubicBezTo>
                <a:cubicBezTo>
                  <a:pt x="5652252" y="1568183"/>
                  <a:pt x="5634204" y="1595781"/>
                  <a:pt x="5596568" y="1595079"/>
                </a:cubicBezTo>
                <a:cubicBezTo>
                  <a:pt x="5341881" y="1581392"/>
                  <a:pt x="5056607" y="1568903"/>
                  <a:pt x="4803236" y="1595079"/>
                </a:cubicBezTo>
                <a:cubicBezTo>
                  <a:pt x="4549865" y="1621255"/>
                  <a:pt x="4267047" y="1576740"/>
                  <a:pt x="4009904" y="1595079"/>
                </a:cubicBezTo>
                <a:cubicBezTo>
                  <a:pt x="3752761" y="1613418"/>
                  <a:pt x="3628274" y="1620811"/>
                  <a:pt x="3435422" y="1595079"/>
                </a:cubicBezTo>
                <a:cubicBezTo>
                  <a:pt x="3242570" y="1569347"/>
                  <a:pt x="3061102" y="1577271"/>
                  <a:pt x="2915653" y="1595079"/>
                </a:cubicBezTo>
                <a:cubicBezTo>
                  <a:pt x="2770204" y="1612887"/>
                  <a:pt x="2349762" y="1600245"/>
                  <a:pt x="2177034" y="1595079"/>
                </a:cubicBezTo>
                <a:cubicBezTo>
                  <a:pt x="2004306" y="1589913"/>
                  <a:pt x="1782103" y="1613725"/>
                  <a:pt x="1657264" y="1595079"/>
                </a:cubicBezTo>
                <a:cubicBezTo>
                  <a:pt x="1532425" y="1576434"/>
                  <a:pt x="1365470" y="1615358"/>
                  <a:pt x="1137495" y="1595079"/>
                </a:cubicBezTo>
                <a:cubicBezTo>
                  <a:pt x="909520" y="1574800"/>
                  <a:pt x="531526" y="1588227"/>
                  <a:pt x="125313" y="1595079"/>
                </a:cubicBezTo>
                <a:cubicBezTo>
                  <a:pt x="124507" y="1612649"/>
                  <a:pt x="123288" y="1641479"/>
                  <a:pt x="125313" y="1657735"/>
                </a:cubicBezTo>
                <a:cubicBezTo>
                  <a:pt x="127597" y="1700346"/>
                  <a:pt x="99376" y="1720124"/>
                  <a:pt x="62656" y="1720392"/>
                </a:cubicBezTo>
                <a:cubicBezTo>
                  <a:pt x="29151" y="1722321"/>
                  <a:pt x="405" y="1697446"/>
                  <a:pt x="-1" y="1657735"/>
                </a:cubicBezTo>
                <a:cubicBezTo>
                  <a:pt x="-24448" y="1113303"/>
                  <a:pt x="17464" y="626419"/>
                  <a:pt x="0" y="187970"/>
                </a:cubicBezTo>
                <a:close/>
                <a:moveTo>
                  <a:pt x="5533912" y="125313"/>
                </a:moveTo>
                <a:cubicBezTo>
                  <a:pt x="5555627" y="127230"/>
                  <a:pt x="5578639" y="125285"/>
                  <a:pt x="5596568" y="125313"/>
                </a:cubicBezTo>
                <a:cubicBezTo>
                  <a:pt x="5631730" y="124552"/>
                  <a:pt x="5653736" y="103279"/>
                  <a:pt x="5659225" y="62656"/>
                </a:cubicBezTo>
                <a:moveTo>
                  <a:pt x="5596568" y="125313"/>
                </a:moveTo>
                <a:cubicBezTo>
                  <a:pt x="5599497" y="94666"/>
                  <a:pt x="5599332" y="86968"/>
                  <a:pt x="5596568" y="62657"/>
                </a:cubicBezTo>
                <a:cubicBezTo>
                  <a:pt x="5597325" y="78547"/>
                  <a:pt x="5582687" y="93542"/>
                  <a:pt x="5565240" y="93985"/>
                </a:cubicBezTo>
                <a:cubicBezTo>
                  <a:pt x="5550512" y="95285"/>
                  <a:pt x="5537648" y="77949"/>
                  <a:pt x="5533912" y="62657"/>
                </a:cubicBezTo>
                <a:moveTo>
                  <a:pt x="62657" y="250627"/>
                </a:moveTo>
                <a:cubicBezTo>
                  <a:pt x="61480" y="219710"/>
                  <a:pt x="64713" y="215484"/>
                  <a:pt x="62657" y="187970"/>
                </a:cubicBezTo>
                <a:cubicBezTo>
                  <a:pt x="65645" y="171097"/>
                  <a:pt x="76943" y="157846"/>
                  <a:pt x="93985" y="156642"/>
                </a:cubicBezTo>
                <a:cubicBezTo>
                  <a:pt x="109377" y="158335"/>
                  <a:pt x="124995" y="168467"/>
                  <a:pt x="125313" y="187970"/>
                </a:cubicBezTo>
                <a:cubicBezTo>
                  <a:pt x="127005" y="215627"/>
                  <a:pt x="102983" y="254698"/>
                  <a:pt x="62656" y="250627"/>
                </a:cubicBezTo>
                <a:cubicBezTo>
                  <a:pt x="21020" y="254376"/>
                  <a:pt x="-736" y="223242"/>
                  <a:pt x="-1" y="187970"/>
                </a:cubicBezTo>
                <a:moveTo>
                  <a:pt x="125313" y="187970"/>
                </a:moveTo>
                <a:cubicBezTo>
                  <a:pt x="129820" y="339605"/>
                  <a:pt x="113210" y="530774"/>
                  <a:pt x="125313" y="642935"/>
                </a:cubicBezTo>
                <a:cubicBezTo>
                  <a:pt x="137416" y="755097"/>
                  <a:pt x="121236" y="963456"/>
                  <a:pt x="125313" y="1069758"/>
                </a:cubicBezTo>
                <a:cubicBezTo>
                  <a:pt x="129390" y="1176060"/>
                  <a:pt x="142515" y="1354391"/>
                  <a:pt x="125313" y="1595079"/>
                </a:cubicBezTo>
              </a:path>
            </a:pathLst>
          </a:custGeom>
          <a:blipFill dpi="0" rotWithShape="1">
            <a:blip r:embed="rId9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Sustavom potrošačkih kartica, kupona i bonova (popularno zvanih „točkice”) svakome je građaninu ili obitelji bilo određeno koliko brašna, ulja ili kruha može kupiti.​​</a:t>
            </a:r>
          </a:p>
        </p:txBody>
      </p:sp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47994550"/>
              </p:ext>
            </p:extLst>
          </p:nvPr>
        </p:nvGraphicFramePr>
        <p:xfrm>
          <a:off x="518473" y="2099869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Ukidanje privatnog vlasništva i samoupravljanje</a:t>
            </a:r>
          </a:p>
        </p:txBody>
      </p:sp>
    </p:spTree>
    <p:extLst>
      <p:ext uri="{BB962C8B-B14F-4D97-AF65-F5344CB8AC3E}">
        <p14:creationId xmlns:p14="http://schemas.microsoft.com/office/powerpoint/2010/main" xmlns="" val="232523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33739515"/>
              </p:ext>
            </p:extLst>
          </p:nvPr>
        </p:nvGraphicFramePr>
        <p:xfrm>
          <a:off x="518473" y="1404594"/>
          <a:ext cx="11331019" cy="501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1801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11861182"/>
              </p:ext>
            </p:extLst>
          </p:nvPr>
        </p:nvGraphicFramePr>
        <p:xfrm>
          <a:off x="518473" y="1404594"/>
          <a:ext cx="11331019" cy="501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27467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1180</Words>
  <Application>Microsoft Office PowerPoint</Application>
  <PresentationFormat>Custom</PresentationFormat>
  <Paragraphs>374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Elephant</vt:lpstr>
      <vt:lpstr>Calibri</vt:lpstr>
      <vt:lpstr>Calibri Light</vt:lpstr>
      <vt:lpstr>Times New Roman</vt:lpstr>
      <vt:lpstr>Office Theme</vt:lpstr>
      <vt:lpstr>Hrvatska u drugoj jugoslavenskoj državi – gospodarski razvoj</vt:lpstr>
      <vt:lpstr>Slide 2</vt:lpstr>
      <vt:lpstr>Slide 3</vt:lpstr>
      <vt:lpstr>Posljedice rata</vt:lpstr>
      <vt:lpstr>Slide 5</vt:lpstr>
      <vt:lpstr>Slide 6</vt:lpstr>
      <vt:lpstr>Ukidanje privatnog vlasništva i samoupravljanje</vt:lpstr>
      <vt:lpstr>Slide 8</vt:lpstr>
      <vt:lpstr>Slide 9</vt:lpstr>
      <vt:lpstr>Slide 10</vt:lpstr>
      <vt:lpstr>Modernizacija</vt:lpstr>
      <vt:lpstr>Slide 12</vt:lpstr>
      <vt:lpstr>Slide 13</vt:lpstr>
      <vt:lpstr>Slide 14</vt:lpstr>
      <vt:lpstr>Slide 15</vt:lpstr>
      <vt:lpstr>Slide 16</vt:lpstr>
      <vt:lpstr>Slide 17</vt:lpstr>
      <vt:lpstr>Gospodarska kriza 80-tih godina XX. stoljeća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52</cp:revision>
  <dcterms:created xsi:type="dcterms:W3CDTF">2021-01-04T08:54:24Z</dcterms:created>
  <dcterms:modified xsi:type="dcterms:W3CDTF">2021-07-01T10:10:42Z</dcterms:modified>
</cp:coreProperties>
</file>